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7"/>
  </p:notesMasterIdLst>
  <p:handoutMasterIdLst>
    <p:handoutMasterId r:id="rId18"/>
  </p:handoutMasterIdLst>
  <p:sldIdLst>
    <p:sldId id="303" r:id="rId5"/>
    <p:sldId id="305" r:id="rId6"/>
    <p:sldId id="1731" r:id="rId7"/>
    <p:sldId id="1732" r:id="rId8"/>
    <p:sldId id="1735" r:id="rId9"/>
    <p:sldId id="1734" r:id="rId10"/>
    <p:sldId id="1729" r:id="rId11"/>
    <p:sldId id="1733" r:id="rId12"/>
    <p:sldId id="1741" r:id="rId13"/>
    <p:sldId id="1743" r:id="rId14"/>
    <p:sldId id="1736" r:id="rId15"/>
    <p:sldId id="1742" r:id="rId16"/>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897192-1D0A-4084-854B-C045CADB9239}" v="34" dt="2025-09-29T14:22:21.570"/>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074"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rgen VAN RYCKEGHEM" userId="9c3e690f-41c2-4235-95ef-4b3529d5ed3d" providerId="ADAL" clId="{42897192-1D0A-4084-854B-C045CADB9239}"/>
    <pc:docChg chg="undo custSel addSld delSld modSld sldOrd">
      <pc:chgData name="Jurgen VAN RYCKEGHEM" userId="9c3e690f-41c2-4235-95ef-4b3529d5ed3d" providerId="ADAL" clId="{42897192-1D0A-4084-854B-C045CADB9239}" dt="2025-10-01T13:55:57.582" v="1025" actId="113"/>
      <pc:docMkLst>
        <pc:docMk/>
      </pc:docMkLst>
      <pc:sldChg chg="modSp add mod">
        <pc:chgData name="Jurgen VAN RYCKEGHEM" userId="9c3e690f-41c2-4235-95ef-4b3529d5ed3d" providerId="ADAL" clId="{42897192-1D0A-4084-854B-C045CADB9239}" dt="2025-09-29T11:50:27.742" v="2" actId="207"/>
        <pc:sldMkLst>
          <pc:docMk/>
          <pc:sldMk cId="3944808895" sldId="305"/>
        </pc:sldMkLst>
        <pc:spChg chg="mod">
          <ac:chgData name="Jurgen VAN RYCKEGHEM" userId="9c3e690f-41c2-4235-95ef-4b3529d5ed3d" providerId="ADAL" clId="{42897192-1D0A-4084-854B-C045CADB9239}" dt="2025-09-29T11:50:27.742" v="2" actId="207"/>
          <ac:spMkLst>
            <pc:docMk/>
            <pc:sldMk cId="3944808895" sldId="305"/>
            <ac:spMk id="9" creationId="{4D2D63FF-6086-17C0-4225-416C1FF0AAE0}"/>
          </ac:spMkLst>
        </pc:spChg>
      </pc:sldChg>
      <pc:sldChg chg="add del">
        <pc:chgData name="Jurgen VAN RYCKEGHEM" userId="9c3e690f-41c2-4235-95ef-4b3529d5ed3d" providerId="ADAL" clId="{42897192-1D0A-4084-854B-C045CADB9239}" dt="2025-09-29T14:08:14.913" v="426" actId="47"/>
        <pc:sldMkLst>
          <pc:docMk/>
          <pc:sldMk cId="1723109243" sldId="1700"/>
        </pc:sldMkLst>
      </pc:sldChg>
      <pc:sldChg chg="add del">
        <pc:chgData name="Jurgen VAN RYCKEGHEM" userId="9c3e690f-41c2-4235-95ef-4b3529d5ed3d" providerId="ADAL" clId="{42897192-1D0A-4084-854B-C045CADB9239}" dt="2025-09-29T14:08:15.189" v="427" actId="47"/>
        <pc:sldMkLst>
          <pc:docMk/>
          <pc:sldMk cId="2089840166" sldId="1701"/>
        </pc:sldMkLst>
      </pc:sldChg>
      <pc:sldChg chg="del">
        <pc:chgData name="Jurgen VAN RYCKEGHEM" userId="9c3e690f-41c2-4235-95ef-4b3529d5ed3d" providerId="ADAL" clId="{42897192-1D0A-4084-854B-C045CADB9239}" dt="2025-09-29T14:08:16.267" v="430" actId="47"/>
        <pc:sldMkLst>
          <pc:docMk/>
          <pc:sldMk cId="1911968327" sldId="1702"/>
        </pc:sldMkLst>
      </pc:sldChg>
      <pc:sldChg chg="del">
        <pc:chgData name="Jurgen VAN RYCKEGHEM" userId="9c3e690f-41c2-4235-95ef-4b3529d5ed3d" providerId="ADAL" clId="{42897192-1D0A-4084-854B-C045CADB9239}" dt="2025-09-29T14:08:15.513" v="428" actId="47"/>
        <pc:sldMkLst>
          <pc:docMk/>
          <pc:sldMk cId="1345071455" sldId="1703"/>
        </pc:sldMkLst>
      </pc:sldChg>
      <pc:sldChg chg="del">
        <pc:chgData name="Jurgen VAN RYCKEGHEM" userId="9c3e690f-41c2-4235-95ef-4b3529d5ed3d" providerId="ADAL" clId="{42897192-1D0A-4084-854B-C045CADB9239}" dt="2025-09-29T14:08:16.856" v="431" actId="47"/>
        <pc:sldMkLst>
          <pc:docMk/>
          <pc:sldMk cId="3591777929" sldId="1704"/>
        </pc:sldMkLst>
      </pc:sldChg>
      <pc:sldChg chg="del">
        <pc:chgData name="Jurgen VAN RYCKEGHEM" userId="9c3e690f-41c2-4235-95ef-4b3529d5ed3d" providerId="ADAL" clId="{42897192-1D0A-4084-854B-C045CADB9239}" dt="2025-09-29T14:26:23.743" v="1013" actId="47"/>
        <pc:sldMkLst>
          <pc:docMk/>
          <pc:sldMk cId="1257130675" sldId="1706"/>
        </pc:sldMkLst>
      </pc:sldChg>
      <pc:sldChg chg="del">
        <pc:chgData name="Jurgen VAN RYCKEGHEM" userId="9c3e690f-41c2-4235-95ef-4b3529d5ed3d" providerId="ADAL" clId="{42897192-1D0A-4084-854B-C045CADB9239}" dt="2025-09-29T14:08:18.078" v="434" actId="47"/>
        <pc:sldMkLst>
          <pc:docMk/>
          <pc:sldMk cId="2127417806" sldId="1716"/>
        </pc:sldMkLst>
      </pc:sldChg>
      <pc:sldChg chg="del">
        <pc:chgData name="Jurgen VAN RYCKEGHEM" userId="9c3e690f-41c2-4235-95ef-4b3529d5ed3d" providerId="ADAL" clId="{42897192-1D0A-4084-854B-C045CADB9239}" dt="2025-09-29T14:26:24.053" v="1014" actId="47"/>
        <pc:sldMkLst>
          <pc:docMk/>
          <pc:sldMk cId="4013359648" sldId="1718"/>
        </pc:sldMkLst>
      </pc:sldChg>
      <pc:sldChg chg="del">
        <pc:chgData name="Jurgen VAN RYCKEGHEM" userId="9c3e690f-41c2-4235-95ef-4b3529d5ed3d" providerId="ADAL" clId="{42897192-1D0A-4084-854B-C045CADB9239}" dt="2025-09-29T14:08:17.627" v="433" actId="47"/>
        <pc:sldMkLst>
          <pc:docMk/>
          <pc:sldMk cId="4123743581" sldId="1719"/>
        </pc:sldMkLst>
      </pc:sldChg>
      <pc:sldChg chg="del">
        <pc:chgData name="Jurgen VAN RYCKEGHEM" userId="9c3e690f-41c2-4235-95ef-4b3529d5ed3d" providerId="ADAL" clId="{42897192-1D0A-4084-854B-C045CADB9239}" dt="2025-09-29T14:08:15.997" v="429" actId="47"/>
        <pc:sldMkLst>
          <pc:docMk/>
          <pc:sldMk cId="123031106" sldId="1720"/>
        </pc:sldMkLst>
      </pc:sldChg>
      <pc:sldChg chg="del">
        <pc:chgData name="Jurgen VAN RYCKEGHEM" userId="9c3e690f-41c2-4235-95ef-4b3529d5ed3d" providerId="ADAL" clId="{42897192-1D0A-4084-854B-C045CADB9239}" dt="2025-09-29T14:08:17.123" v="432" actId="47"/>
        <pc:sldMkLst>
          <pc:docMk/>
          <pc:sldMk cId="1339606305" sldId="1721"/>
        </pc:sldMkLst>
      </pc:sldChg>
      <pc:sldChg chg="del">
        <pc:chgData name="Jurgen VAN RYCKEGHEM" userId="9c3e690f-41c2-4235-95ef-4b3529d5ed3d" providerId="ADAL" clId="{42897192-1D0A-4084-854B-C045CADB9239}" dt="2025-09-29T14:26:24.548" v="1015" actId="47"/>
        <pc:sldMkLst>
          <pc:docMk/>
          <pc:sldMk cId="1731657129" sldId="1722"/>
        </pc:sldMkLst>
      </pc:sldChg>
      <pc:sldChg chg="del">
        <pc:chgData name="Jurgen VAN RYCKEGHEM" userId="9c3e690f-41c2-4235-95ef-4b3529d5ed3d" providerId="ADAL" clId="{42897192-1D0A-4084-854B-C045CADB9239}" dt="2025-09-29T14:26:25.058" v="1016" actId="47"/>
        <pc:sldMkLst>
          <pc:docMk/>
          <pc:sldMk cId="4174693610" sldId="1723"/>
        </pc:sldMkLst>
      </pc:sldChg>
      <pc:sldChg chg="del">
        <pc:chgData name="Jurgen VAN RYCKEGHEM" userId="9c3e690f-41c2-4235-95ef-4b3529d5ed3d" providerId="ADAL" clId="{42897192-1D0A-4084-854B-C045CADB9239}" dt="2025-09-29T14:08:20.788" v="438" actId="47"/>
        <pc:sldMkLst>
          <pc:docMk/>
          <pc:sldMk cId="1816744256" sldId="1724"/>
        </pc:sldMkLst>
      </pc:sldChg>
      <pc:sldChg chg="del">
        <pc:chgData name="Jurgen VAN RYCKEGHEM" userId="9c3e690f-41c2-4235-95ef-4b3529d5ed3d" providerId="ADAL" clId="{42897192-1D0A-4084-854B-C045CADB9239}" dt="2025-09-29T14:08:19.508" v="436" actId="47"/>
        <pc:sldMkLst>
          <pc:docMk/>
          <pc:sldMk cId="2858446394" sldId="1725"/>
        </pc:sldMkLst>
      </pc:sldChg>
      <pc:sldChg chg="del">
        <pc:chgData name="Jurgen VAN RYCKEGHEM" userId="9c3e690f-41c2-4235-95ef-4b3529d5ed3d" providerId="ADAL" clId="{42897192-1D0A-4084-854B-C045CADB9239}" dt="2025-09-29T14:08:20.298" v="437" actId="47"/>
        <pc:sldMkLst>
          <pc:docMk/>
          <pc:sldMk cId="1805240803" sldId="1726"/>
        </pc:sldMkLst>
      </pc:sldChg>
      <pc:sldChg chg="del">
        <pc:chgData name="Jurgen VAN RYCKEGHEM" userId="9c3e690f-41c2-4235-95ef-4b3529d5ed3d" providerId="ADAL" clId="{42897192-1D0A-4084-854B-C045CADB9239}" dt="2025-09-29T14:26:19.965" v="1012" actId="47"/>
        <pc:sldMkLst>
          <pc:docMk/>
          <pc:sldMk cId="2779752055" sldId="1727"/>
        </pc:sldMkLst>
      </pc:sldChg>
      <pc:sldChg chg="del">
        <pc:chgData name="Jurgen VAN RYCKEGHEM" userId="9c3e690f-41c2-4235-95ef-4b3529d5ed3d" providerId="ADAL" clId="{42897192-1D0A-4084-854B-C045CADB9239}" dt="2025-09-29T14:08:18.688" v="435" actId="47"/>
        <pc:sldMkLst>
          <pc:docMk/>
          <pc:sldMk cId="3293242338" sldId="1728"/>
        </pc:sldMkLst>
      </pc:sldChg>
      <pc:sldChg chg="modSp mod ord">
        <pc:chgData name="Jurgen VAN RYCKEGHEM" userId="9c3e690f-41c2-4235-95ef-4b3529d5ed3d" providerId="ADAL" clId="{42897192-1D0A-4084-854B-C045CADB9239}" dt="2025-10-01T13:55:57.582" v="1025" actId="113"/>
        <pc:sldMkLst>
          <pc:docMk/>
          <pc:sldMk cId="996015192" sldId="1729"/>
        </pc:sldMkLst>
        <pc:spChg chg="mod">
          <ac:chgData name="Jurgen VAN RYCKEGHEM" userId="9c3e690f-41c2-4235-95ef-4b3529d5ed3d" providerId="ADAL" clId="{42897192-1D0A-4084-854B-C045CADB9239}" dt="2025-10-01T13:55:57.582" v="1025" actId="113"/>
          <ac:spMkLst>
            <pc:docMk/>
            <pc:sldMk cId="996015192" sldId="1729"/>
            <ac:spMk id="2" creationId="{B6F1138B-3880-DB89-276F-8DF9FA0E6668}"/>
          </ac:spMkLst>
        </pc:spChg>
      </pc:sldChg>
      <pc:sldChg chg="addSp delSp modSp mod">
        <pc:chgData name="Jurgen VAN RYCKEGHEM" userId="9c3e690f-41c2-4235-95ef-4b3529d5ed3d" providerId="ADAL" clId="{42897192-1D0A-4084-854B-C045CADB9239}" dt="2025-09-29T14:16:09.065" v="896" actId="1036"/>
        <pc:sldMkLst>
          <pc:docMk/>
          <pc:sldMk cId="1173729216" sldId="1733"/>
        </pc:sldMkLst>
        <pc:spChg chg="add mod">
          <ac:chgData name="Jurgen VAN RYCKEGHEM" userId="9c3e690f-41c2-4235-95ef-4b3529d5ed3d" providerId="ADAL" clId="{42897192-1D0A-4084-854B-C045CADB9239}" dt="2025-09-29T14:07:45.980" v="414" actId="20577"/>
          <ac:spMkLst>
            <pc:docMk/>
            <pc:sldMk cId="1173729216" sldId="1733"/>
            <ac:spMk id="2" creationId="{54AB75D4-50C0-5772-ACFC-D3DEB19B82C7}"/>
          </ac:spMkLst>
        </pc:spChg>
        <pc:spChg chg="add mod">
          <ac:chgData name="Jurgen VAN RYCKEGHEM" userId="9c3e690f-41c2-4235-95ef-4b3529d5ed3d" providerId="ADAL" clId="{42897192-1D0A-4084-854B-C045CADB9239}" dt="2025-09-29T14:13:31.916" v="686" actId="14100"/>
          <ac:spMkLst>
            <pc:docMk/>
            <pc:sldMk cId="1173729216" sldId="1733"/>
            <ac:spMk id="11" creationId="{6FAE2E5B-E180-5975-2523-5741DA0ECBF5}"/>
          </ac:spMkLst>
        </pc:spChg>
        <pc:picChg chg="add mod">
          <ac:chgData name="Jurgen VAN RYCKEGHEM" userId="9c3e690f-41c2-4235-95ef-4b3529d5ed3d" providerId="ADAL" clId="{42897192-1D0A-4084-854B-C045CADB9239}" dt="2025-09-29T14:07:49.283" v="416" actId="14100"/>
          <ac:picMkLst>
            <pc:docMk/>
            <pc:sldMk cId="1173729216" sldId="1733"/>
            <ac:picMk id="3" creationId="{5E54C918-6EF0-6690-3706-128B3E486859}"/>
          </ac:picMkLst>
        </pc:picChg>
        <pc:picChg chg="add mod">
          <ac:chgData name="Jurgen VAN RYCKEGHEM" userId="9c3e690f-41c2-4235-95ef-4b3529d5ed3d" providerId="ADAL" clId="{42897192-1D0A-4084-854B-C045CADB9239}" dt="2025-09-29T14:14:06.808" v="689" actId="1076"/>
          <ac:picMkLst>
            <pc:docMk/>
            <pc:sldMk cId="1173729216" sldId="1733"/>
            <ac:picMk id="10" creationId="{7CFDD0DF-2D92-B9EC-D791-1E74EEC2F8A8}"/>
          </ac:picMkLst>
        </pc:picChg>
        <pc:picChg chg="add mod">
          <ac:chgData name="Jurgen VAN RYCKEGHEM" userId="9c3e690f-41c2-4235-95ef-4b3529d5ed3d" providerId="ADAL" clId="{42897192-1D0A-4084-854B-C045CADB9239}" dt="2025-09-29T14:16:09.065" v="896" actId="1036"/>
          <ac:picMkLst>
            <pc:docMk/>
            <pc:sldMk cId="1173729216" sldId="1733"/>
            <ac:picMk id="2050" creationId="{E8ECB906-166E-8AFB-A36B-02B2BD4D144C}"/>
          </ac:picMkLst>
        </pc:picChg>
      </pc:sldChg>
      <pc:sldChg chg="addSp delSp modSp mod">
        <pc:chgData name="Jurgen VAN RYCKEGHEM" userId="9c3e690f-41c2-4235-95ef-4b3529d5ed3d" providerId="ADAL" clId="{42897192-1D0A-4084-854B-C045CADB9239}" dt="2025-09-29T13:59:59.020" v="335" actId="6549"/>
        <pc:sldMkLst>
          <pc:docMk/>
          <pc:sldMk cId="302282003" sldId="1734"/>
        </pc:sldMkLst>
        <pc:spChg chg="add mod">
          <ac:chgData name="Jurgen VAN RYCKEGHEM" userId="9c3e690f-41c2-4235-95ef-4b3529d5ed3d" providerId="ADAL" clId="{42897192-1D0A-4084-854B-C045CADB9239}" dt="2025-09-29T13:59:59.020" v="335" actId="6549"/>
          <ac:spMkLst>
            <pc:docMk/>
            <pc:sldMk cId="302282003" sldId="1734"/>
            <ac:spMk id="8" creationId="{3998760B-0794-77A5-F8E5-006166AD818C}"/>
          </ac:spMkLst>
        </pc:spChg>
        <pc:picChg chg="add mod">
          <ac:chgData name="Jurgen VAN RYCKEGHEM" userId="9c3e690f-41c2-4235-95ef-4b3529d5ed3d" providerId="ADAL" clId="{42897192-1D0A-4084-854B-C045CADB9239}" dt="2025-09-29T11:52:38.702" v="7" actId="14100"/>
          <ac:picMkLst>
            <pc:docMk/>
            <pc:sldMk cId="302282003" sldId="1734"/>
            <ac:picMk id="7" creationId="{6322A4BB-C9FB-2BEF-F89C-D207704AEBD1}"/>
          </ac:picMkLst>
        </pc:picChg>
      </pc:sldChg>
      <pc:sldChg chg="addSp delSp modSp mod">
        <pc:chgData name="Jurgen VAN RYCKEGHEM" userId="9c3e690f-41c2-4235-95ef-4b3529d5ed3d" providerId="ADAL" clId="{42897192-1D0A-4084-854B-C045CADB9239}" dt="2025-09-29T14:26:51.899" v="1018" actId="404"/>
        <pc:sldMkLst>
          <pc:docMk/>
          <pc:sldMk cId="3689170051" sldId="1736"/>
        </pc:sldMkLst>
        <pc:spChg chg="add mod">
          <ac:chgData name="Jurgen VAN RYCKEGHEM" userId="9c3e690f-41c2-4235-95ef-4b3529d5ed3d" providerId="ADAL" clId="{42897192-1D0A-4084-854B-C045CADB9239}" dt="2025-09-29T14:26:51.899" v="1018" actId="404"/>
          <ac:spMkLst>
            <pc:docMk/>
            <pc:sldMk cId="3689170051" sldId="1736"/>
            <ac:spMk id="2" creationId="{885794F4-14C9-E07C-A155-B7A2E0398E8B}"/>
          </ac:spMkLst>
        </pc:spChg>
        <pc:picChg chg="add mod">
          <ac:chgData name="Jurgen VAN RYCKEGHEM" userId="9c3e690f-41c2-4235-95ef-4b3529d5ed3d" providerId="ADAL" clId="{42897192-1D0A-4084-854B-C045CADB9239}" dt="2025-09-29T14:19:08.295" v="986" actId="1076"/>
          <ac:picMkLst>
            <pc:docMk/>
            <pc:sldMk cId="3689170051" sldId="1736"/>
            <ac:picMk id="7" creationId="{B13C1E83-2310-25AB-16D7-ED1099283DBF}"/>
          </ac:picMkLst>
        </pc:picChg>
      </pc:sldChg>
      <pc:sldChg chg="del">
        <pc:chgData name="Jurgen VAN RYCKEGHEM" userId="9c3e690f-41c2-4235-95ef-4b3529d5ed3d" providerId="ADAL" clId="{42897192-1D0A-4084-854B-C045CADB9239}" dt="2025-09-29T14:26:03.303" v="1009" actId="47"/>
        <pc:sldMkLst>
          <pc:docMk/>
          <pc:sldMk cId="2719958135" sldId="1737"/>
        </pc:sldMkLst>
      </pc:sldChg>
      <pc:sldChg chg="del">
        <pc:chgData name="Jurgen VAN RYCKEGHEM" userId="9c3e690f-41c2-4235-95ef-4b3529d5ed3d" providerId="ADAL" clId="{42897192-1D0A-4084-854B-C045CADB9239}" dt="2025-09-29T14:08:07.728" v="417" actId="47"/>
        <pc:sldMkLst>
          <pc:docMk/>
          <pc:sldMk cId="3179828846" sldId="1738"/>
        </pc:sldMkLst>
      </pc:sldChg>
      <pc:sldChg chg="modSp add del mod ord">
        <pc:chgData name="Jurgen VAN RYCKEGHEM" userId="9c3e690f-41c2-4235-95ef-4b3529d5ed3d" providerId="ADAL" clId="{42897192-1D0A-4084-854B-C045CADB9239}" dt="2025-09-29T14:27:16.787" v="1022" actId="47"/>
        <pc:sldMkLst>
          <pc:docMk/>
          <pc:sldMk cId="190500999" sldId="1739"/>
        </pc:sldMkLst>
      </pc:sldChg>
      <pc:sldChg chg="add del">
        <pc:chgData name="Jurgen VAN RYCKEGHEM" userId="9c3e690f-41c2-4235-95ef-4b3529d5ed3d" providerId="ADAL" clId="{42897192-1D0A-4084-854B-C045CADB9239}" dt="2025-09-29T14:26:15.078" v="1011" actId="47"/>
        <pc:sldMkLst>
          <pc:docMk/>
          <pc:sldMk cId="3392733594" sldId="1740"/>
        </pc:sldMkLst>
      </pc:sldChg>
      <pc:sldChg chg="addSp delSp modSp add mod">
        <pc:chgData name="Jurgen VAN RYCKEGHEM" userId="9c3e690f-41c2-4235-95ef-4b3529d5ed3d" providerId="ADAL" clId="{42897192-1D0A-4084-854B-C045CADB9239}" dt="2025-09-29T14:19:42.508" v="988" actId="1076"/>
        <pc:sldMkLst>
          <pc:docMk/>
          <pc:sldMk cId="1902286151" sldId="1741"/>
        </pc:sldMkLst>
        <pc:spChg chg="mod">
          <ac:chgData name="Jurgen VAN RYCKEGHEM" userId="9c3e690f-41c2-4235-95ef-4b3529d5ed3d" providerId="ADAL" clId="{42897192-1D0A-4084-854B-C045CADB9239}" dt="2025-09-29T14:15:26.378" v="885" actId="20577"/>
          <ac:spMkLst>
            <pc:docMk/>
            <pc:sldMk cId="1902286151" sldId="1741"/>
            <ac:spMk id="11" creationId="{4056CE36-BD6E-5E4D-4193-098DF3A80A31}"/>
          </ac:spMkLst>
        </pc:spChg>
        <pc:picChg chg="add mod">
          <ac:chgData name="Jurgen VAN RYCKEGHEM" userId="9c3e690f-41c2-4235-95ef-4b3529d5ed3d" providerId="ADAL" clId="{42897192-1D0A-4084-854B-C045CADB9239}" dt="2025-09-29T14:15:56.067" v="892" actId="1076"/>
          <ac:picMkLst>
            <pc:docMk/>
            <pc:sldMk cId="1902286151" sldId="1741"/>
            <ac:picMk id="8" creationId="{1217B76C-8110-E0B7-32D8-84C2122CC704}"/>
          </ac:picMkLst>
        </pc:picChg>
        <pc:picChg chg="add mod">
          <ac:chgData name="Jurgen VAN RYCKEGHEM" userId="9c3e690f-41c2-4235-95ef-4b3529d5ed3d" providerId="ADAL" clId="{42897192-1D0A-4084-854B-C045CADB9239}" dt="2025-09-29T14:19:42.508" v="988" actId="1076"/>
          <ac:picMkLst>
            <pc:docMk/>
            <pc:sldMk cId="1902286151" sldId="1741"/>
            <ac:picMk id="12" creationId="{62D2C13D-1DDA-E63E-2248-1CD6B1B34610}"/>
          </ac:picMkLst>
        </pc:picChg>
      </pc:sldChg>
      <pc:sldChg chg="addSp delSp modSp add mod">
        <pc:chgData name="Jurgen VAN RYCKEGHEM" userId="9c3e690f-41c2-4235-95ef-4b3529d5ed3d" providerId="ADAL" clId="{42897192-1D0A-4084-854B-C045CADB9239}" dt="2025-09-29T14:26:55.970" v="1019" actId="404"/>
        <pc:sldMkLst>
          <pc:docMk/>
          <pc:sldMk cId="242555506" sldId="1742"/>
        </pc:sldMkLst>
        <pc:spChg chg="mod">
          <ac:chgData name="Jurgen VAN RYCKEGHEM" userId="9c3e690f-41c2-4235-95ef-4b3529d5ed3d" providerId="ADAL" clId="{42897192-1D0A-4084-854B-C045CADB9239}" dt="2025-09-29T14:26:55.970" v="1019" actId="404"/>
          <ac:spMkLst>
            <pc:docMk/>
            <pc:sldMk cId="242555506" sldId="1742"/>
            <ac:spMk id="2" creationId="{03FF584A-16CA-158C-F41B-D8EABAEE0239}"/>
          </ac:spMkLst>
        </pc:spChg>
        <pc:picChg chg="add mod">
          <ac:chgData name="Jurgen VAN RYCKEGHEM" userId="9c3e690f-41c2-4235-95ef-4b3529d5ed3d" providerId="ADAL" clId="{42897192-1D0A-4084-854B-C045CADB9239}" dt="2025-09-29T14:18:46.185" v="969" actId="1076"/>
          <ac:picMkLst>
            <pc:docMk/>
            <pc:sldMk cId="242555506" sldId="1742"/>
            <ac:picMk id="3" creationId="{A4177A07-4B76-FD5B-99DD-730954CA2255}"/>
          </ac:picMkLst>
        </pc:picChg>
        <pc:picChg chg="add mod">
          <ac:chgData name="Jurgen VAN RYCKEGHEM" userId="9c3e690f-41c2-4235-95ef-4b3529d5ed3d" providerId="ADAL" clId="{42897192-1D0A-4084-854B-C045CADB9239}" dt="2025-09-29T14:19:02.455" v="985" actId="1037"/>
          <ac:picMkLst>
            <pc:docMk/>
            <pc:sldMk cId="242555506" sldId="1742"/>
            <ac:picMk id="8" creationId="{4D51E11B-36B2-0227-75DF-C3EBC8284F34}"/>
          </ac:picMkLst>
        </pc:picChg>
      </pc:sldChg>
      <pc:sldChg chg="addSp delSp modSp add mod">
        <pc:chgData name="Jurgen VAN RYCKEGHEM" userId="9c3e690f-41c2-4235-95ef-4b3529d5ed3d" providerId="ADAL" clId="{42897192-1D0A-4084-854B-C045CADB9239}" dt="2025-09-29T14:26:42.484" v="1017" actId="404"/>
        <pc:sldMkLst>
          <pc:docMk/>
          <pc:sldMk cId="1035600514" sldId="1743"/>
        </pc:sldMkLst>
        <pc:spChg chg="add mod">
          <ac:chgData name="Jurgen VAN RYCKEGHEM" userId="9c3e690f-41c2-4235-95ef-4b3529d5ed3d" providerId="ADAL" clId="{42897192-1D0A-4084-854B-C045CADB9239}" dt="2025-09-29T14:26:42.484" v="1017" actId="404"/>
          <ac:spMkLst>
            <pc:docMk/>
            <pc:sldMk cId="1035600514" sldId="1743"/>
            <ac:spMk id="13" creationId="{D1662079-0511-EA7F-A496-13D078F25741}"/>
          </ac:spMkLst>
        </pc:spChg>
        <pc:picChg chg="add mod">
          <ac:chgData name="Jurgen VAN RYCKEGHEM" userId="9c3e690f-41c2-4235-95ef-4b3529d5ed3d" providerId="ADAL" clId="{42897192-1D0A-4084-854B-C045CADB9239}" dt="2025-09-29T14:22:21.564" v="1008" actId="1076"/>
          <ac:picMkLst>
            <pc:docMk/>
            <pc:sldMk cId="1035600514" sldId="1743"/>
            <ac:picMk id="3074" creationId="{124E8A26-397D-D20E-CFDD-4445EE063DA3}"/>
          </ac:picMkLst>
        </pc:picChg>
      </pc:sldChg>
    </pc:docChg>
  </pc:docChgLst>
  <pc:docChgLst>
    <pc:chgData name="Jurgen VAN RYCKEGHEM" userId="9c3e690f-41c2-4235-95ef-4b3529d5ed3d" providerId="ADAL" clId="{94ED5E8B-FC38-410B-8E42-1D08CCF75F4F}"/>
    <pc:docChg chg="custSel addSld modSld sldOrd">
      <pc:chgData name="Jurgen VAN RYCKEGHEM" userId="9c3e690f-41c2-4235-95ef-4b3529d5ed3d" providerId="ADAL" clId="{94ED5E8B-FC38-410B-8E42-1D08CCF75F4F}" dt="2025-09-18T07:44:48.888" v="101" actId="20577"/>
      <pc:docMkLst>
        <pc:docMk/>
      </pc:docMkLst>
      <pc:sldChg chg="delSp modSp add mod ord">
        <pc:chgData name="Jurgen VAN RYCKEGHEM" userId="9c3e690f-41c2-4235-95ef-4b3529d5ed3d" providerId="ADAL" clId="{94ED5E8B-FC38-410B-8E42-1D08CCF75F4F}" dt="2025-09-18T07:43:00.170" v="60"/>
        <pc:sldMkLst>
          <pc:docMk/>
          <pc:sldMk cId="3293242338" sldId="1728"/>
        </pc:sldMkLst>
      </pc:sldChg>
      <pc:sldChg chg="modSp add mod">
        <pc:chgData name="Jurgen VAN RYCKEGHEM" userId="9c3e690f-41c2-4235-95ef-4b3529d5ed3d" providerId="ADAL" clId="{94ED5E8B-FC38-410B-8E42-1D08CCF75F4F}" dt="2025-09-18T07:44:36.557" v="68" actId="20577"/>
        <pc:sldMkLst>
          <pc:docMk/>
          <pc:sldMk cId="996015192" sldId="1729"/>
        </pc:sldMkLst>
        <pc:spChg chg="mod">
          <ac:chgData name="Jurgen VAN RYCKEGHEM" userId="9c3e690f-41c2-4235-95ef-4b3529d5ed3d" providerId="ADAL" clId="{94ED5E8B-FC38-410B-8E42-1D08CCF75F4F}" dt="2025-09-18T07:44:36.557" v="68" actId="20577"/>
          <ac:spMkLst>
            <pc:docMk/>
            <pc:sldMk cId="996015192" sldId="1729"/>
            <ac:spMk id="9" creationId="{35DBE8B7-8852-28FA-E023-B40B1F87033D}"/>
          </ac:spMkLst>
        </pc:spChg>
      </pc:sldChg>
      <pc:sldChg chg="modSp add mod">
        <pc:chgData name="Jurgen VAN RYCKEGHEM" userId="9c3e690f-41c2-4235-95ef-4b3529d5ed3d" providerId="ADAL" clId="{94ED5E8B-FC38-410B-8E42-1D08CCF75F4F}" dt="2025-09-18T07:44:48.888" v="101" actId="20577"/>
        <pc:sldMkLst>
          <pc:docMk/>
          <pc:sldMk cId="874198321" sldId="1730"/>
        </pc:sldMkLst>
      </pc:sldChg>
    </pc:docChg>
  </pc:docChgLst>
  <pc:docChgLst>
    <pc:chgData name="Jurgen VAN RYCKEGHEM" userId="9c3e690f-41c2-4235-95ef-4b3529d5ed3d" providerId="ADAL" clId="{759172A2-C3DB-4566-90A0-D12A8FEC0BBF}"/>
    <pc:docChg chg="custSel addSld delSld modSld sldOrd">
      <pc:chgData name="Jurgen VAN RYCKEGHEM" userId="9c3e690f-41c2-4235-95ef-4b3529d5ed3d" providerId="ADAL" clId="{759172A2-C3DB-4566-90A0-D12A8FEC0BBF}" dt="2025-09-18T14:48:02.249" v="144" actId="20577"/>
      <pc:docMkLst>
        <pc:docMk/>
      </pc:docMkLst>
      <pc:sldChg chg="del">
        <pc:chgData name="Jurgen VAN RYCKEGHEM" userId="9c3e690f-41c2-4235-95ef-4b3529d5ed3d" providerId="ADAL" clId="{759172A2-C3DB-4566-90A0-D12A8FEC0BBF}" dt="2025-09-18T14:23:16.405" v="59" actId="47"/>
        <pc:sldMkLst>
          <pc:docMk/>
          <pc:sldMk cId="3584396339" sldId="257"/>
        </pc:sldMkLst>
      </pc:sldChg>
      <pc:sldChg chg="modSp mod">
        <pc:chgData name="Jurgen VAN RYCKEGHEM" userId="9c3e690f-41c2-4235-95ef-4b3529d5ed3d" providerId="ADAL" clId="{759172A2-C3DB-4566-90A0-D12A8FEC0BBF}" dt="2025-09-18T14:23:12.712" v="58" actId="20577"/>
        <pc:sldMkLst>
          <pc:docMk/>
          <pc:sldMk cId="509333184" sldId="303"/>
        </pc:sldMkLst>
        <pc:spChg chg="mod">
          <ac:chgData name="Jurgen VAN RYCKEGHEM" userId="9c3e690f-41c2-4235-95ef-4b3529d5ed3d" providerId="ADAL" clId="{759172A2-C3DB-4566-90A0-D12A8FEC0BBF}" dt="2025-09-18T14:23:12.712" v="58" actId="20577"/>
          <ac:spMkLst>
            <pc:docMk/>
            <pc:sldMk cId="509333184" sldId="303"/>
            <ac:spMk id="3" creationId="{F404A826-3FEB-DAB8-868C-86E48EF92EA8}"/>
          </ac:spMkLst>
        </pc:spChg>
      </pc:sldChg>
      <pc:sldChg chg="addSp delSp modSp mod ord">
        <pc:chgData name="Jurgen VAN RYCKEGHEM" userId="9c3e690f-41c2-4235-95ef-4b3529d5ed3d" providerId="ADAL" clId="{759172A2-C3DB-4566-90A0-D12A8FEC0BBF}" dt="2025-09-18T14:26:26.809" v="77"/>
        <pc:sldMkLst>
          <pc:docMk/>
          <pc:sldMk cId="996015192" sldId="1729"/>
        </pc:sldMkLst>
        <pc:spChg chg="add mod">
          <ac:chgData name="Jurgen VAN RYCKEGHEM" userId="9c3e690f-41c2-4235-95ef-4b3529d5ed3d" providerId="ADAL" clId="{759172A2-C3DB-4566-90A0-D12A8FEC0BBF}" dt="2025-09-18T11:11:26.748" v="25" actId="403"/>
          <ac:spMkLst>
            <pc:docMk/>
            <pc:sldMk cId="996015192" sldId="1729"/>
            <ac:spMk id="2" creationId="{B6F1138B-3880-DB89-276F-8DF9FA0E6668}"/>
          </ac:spMkLst>
        </pc:spChg>
        <pc:spChg chg="mod">
          <ac:chgData name="Jurgen VAN RYCKEGHEM" userId="9c3e690f-41c2-4235-95ef-4b3529d5ed3d" providerId="ADAL" clId="{759172A2-C3DB-4566-90A0-D12A8FEC0BBF}" dt="2025-09-18T11:11:01.228" v="13" actId="20577"/>
          <ac:spMkLst>
            <pc:docMk/>
            <pc:sldMk cId="996015192" sldId="1729"/>
            <ac:spMk id="4" creationId="{2DC641B4-E8B4-6ADB-1DDC-D703351DBA81}"/>
          </ac:spMkLst>
        </pc:spChg>
        <pc:spChg chg="mod">
          <ac:chgData name="Jurgen VAN RYCKEGHEM" userId="9c3e690f-41c2-4235-95ef-4b3529d5ed3d" providerId="ADAL" clId="{759172A2-C3DB-4566-90A0-D12A8FEC0BBF}" dt="2025-09-18T11:12:09.380" v="26" actId="2711"/>
          <ac:spMkLst>
            <pc:docMk/>
            <pc:sldMk cId="996015192" sldId="1729"/>
            <ac:spMk id="6" creationId="{C0DCBD74-37BF-6EC0-3D3E-A6A0E3E28595}"/>
          </ac:spMkLst>
        </pc:spChg>
        <pc:spChg chg="mod">
          <ac:chgData name="Jurgen VAN RYCKEGHEM" userId="9c3e690f-41c2-4235-95ef-4b3529d5ed3d" providerId="ADAL" clId="{759172A2-C3DB-4566-90A0-D12A8FEC0BBF}" dt="2025-09-18T11:10:57.377" v="2" actId="6549"/>
          <ac:spMkLst>
            <pc:docMk/>
            <pc:sldMk cId="996015192" sldId="1729"/>
            <ac:spMk id="9" creationId="{35DBE8B7-8852-28FA-E023-B40B1F87033D}"/>
          </ac:spMkLst>
        </pc:spChg>
      </pc:sldChg>
      <pc:sldChg chg="del">
        <pc:chgData name="Jurgen VAN RYCKEGHEM" userId="9c3e690f-41c2-4235-95ef-4b3529d5ed3d" providerId="ADAL" clId="{759172A2-C3DB-4566-90A0-D12A8FEC0BBF}" dt="2025-09-18T14:38:59.996" v="78" actId="47"/>
        <pc:sldMkLst>
          <pc:docMk/>
          <pc:sldMk cId="874198321" sldId="1730"/>
        </pc:sldMkLst>
      </pc:sldChg>
      <pc:sldChg chg="addSp delSp modSp add mod">
        <pc:chgData name="Jurgen VAN RYCKEGHEM" userId="9c3e690f-41c2-4235-95ef-4b3529d5ed3d" providerId="ADAL" clId="{759172A2-C3DB-4566-90A0-D12A8FEC0BBF}" dt="2025-09-18T14:24:24.227" v="75" actId="1076"/>
        <pc:sldMkLst>
          <pc:docMk/>
          <pc:sldMk cId="2842624317" sldId="1731"/>
        </pc:sldMkLst>
        <pc:spChg chg="add mod">
          <ac:chgData name="Jurgen VAN RYCKEGHEM" userId="9c3e690f-41c2-4235-95ef-4b3529d5ed3d" providerId="ADAL" clId="{759172A2-C3DB-4566-90A0-D12A8FEC0BBF}" dt="2025-09-18T14:24:24.227" v="75" actId="1076"/>
          <ac:spMkLst>
            <pc:docMk/>
            <pc:sldMk cId="2842624317" sldId="1731"/>
            <ac:spMk id="12" creationId="{CA61D408-84CE-16FE-E395-B12214224BA8}"/>
          </ac:spMkLst>
        </pc:spChg>
        <pc:picChg chg="add mod">
          <ac:chgData name="Jurgen VAN RYCKEGHEM" userId="9c3e690f-41c2-4235-95ef-4b3529d5ed3d" providerId="ADAL" clId="{759172A2-C3DB-4566-90A0-D12A8FEC0BBF}" dt="2025-09-18T14:24:01.235" v="67" actId="1076"/>
          <ac:picMkLst>
            <pc:docMk/>
            <pc:sldMk cId="2842624317" sldId="1731"/>
            <ac:picMk id="10" creationId="{1B7EDE84-5A9D-9B44-2BB0-24C892F67286}"/>
          </ac:picMkLst>
        </pc:picChg>
        <pc:picChg chg="add mod">
          <ac:chgData name="Jurgen VAN RYCKEGHEM" userId="9c3e690f-41c2-4235-95ef-4b3529d5ed3d" providerId="ADAL" clId="{759172A2-C3DB-4566-90A0-D12A8FEC0BBF}" dt="2025-09-18T14:24:04.531" v="70" actId="1076"/>
          <ac:picMkLst>
            <pc:docMk/>
            <pc:sldMk cId="2842624317" sldId="1731"/>
            <ac:picMk id="11" creationId="{B35C8434-7630-2507-DEAB-3F568066E9D2}"/>
          </ac:picMkLst>
        </pc:picChg>
      </pc:sldChg>
      <pc:sldChg chg="addSp delSp modSp add mod">
        <pc:chgData name="Jurgen VAN RYCKEGHEM" userId="9c3e690f-41c2-4235-95ef-4b3529d5ed3d" providerId="ADAL" clId="{759172A2-C3DB-4566-90A0-D12A8FEC0BBF}" dt="2025-09-18T14:42:31.547" v="95" actId="404"/>
        <pc:sldMkLst>
          <pc:docMk/>
          <pc:sldMk cId="626603272" sldId="1732"/>
        </pc:sldMkLst>
        <pc:spChg chg="add mod">
          <ac:chgData name="Jurgen VAN RYCKEGHEM" userId="9c3e690f-41c2-4235-95ef-4b3529d5ed3d" providerId="ADAL" clId="{759172A2-C3DB-4566-90A0-D12A8FEC0BBF}" dt="2025-09-18T14:42:31.547" v="95" actId="404"/>
          <ac:spMkLst>
            <pc:docMk/>
            <pc:sldMk cId="626603272" sldId="1732"/>
            <ac:spMk id="2" creationId="{F3D8B58E-05D9-1E9B-5D60-1D8F6C96CA90}"/>
          </ac:spMkLst>
        </pc:spChg>
        <pc:picChg chg="add mod">
          <ac:chgData name="Jurgen VAN RYCKEGHEM" userId="9c3e690f-41c2-4235-95ef-4b3529d5ed3d" providerId="ADAL" clId="{759172A2-C3DB-4566-90A0-D12A8FEC0BBF}" dt="2025-09-18T14:42:20.978" v="89" actId="1076"/>
          <ac:picMkLst>
            <pc:docMk/>
            <pc:sldMk cId="626603272" sldId="1732"/>
            <ac:picMk id="3" creationId="{84AC1F6E-99A2-1D13-3F32-13FCA2351244}"/>
          </ac:picMkLst>
        </pc:picChg>
        <pc:picChg chg="add mod">
          <ac:chgData name="Jurgen VAN RYCKEGHEM" userId="9c3e690f-41c2-4235-95ef-4b3529d5ed3d" providerId="ADAL" clId="{759172A2-C3DB-4566-90A0-D12A8FEC0BBF}" dt="2025-09-18T14:42:23.851" v="91" actId="1076"/>
          <ac:picMkLst>
            <pc:docMk/>
            <pc:sldMk cId="626603272" sldId="1732"/>
            <ac:picMk id="7" creationId="{99BA4E66-0FF2-C974-54CC-BDD7854F00C3}"/>
          </ac:picMkLst>
        </pc:picChg>
      </pc:sldChg>
      <pc:sldChg chg="add">
        <pc:chgData name="Jurgen VAN RYCKEGHEM" userId="9c3e690f-41c2-4235-95ef-4b3529d5ed3d" providerId="ADAL" clId="{759172A2-C3DB-4566-90A0-D12A8FEC0BBF}" dt="2025-09-18T14:39:58.246" v="83" actId="2890"/>
        <pc:sldMkLst>
          <pc:docMk/>
          <pc:sldMk cId="1173729216" sldId="1733"/>
        </pc:sldMkLst>
      </pc:sldChg>
      <pc:sldChg chg="add">
        <pc:chgData name="Jurgen VAN RYCKEGHEM" userId="9c3e690f-41c2-4235-95ef-4b3529d5ed3d" providerId="ADAL" clId="{759172A2-C3DB-4566-90A0-D12A8FEC0BBF}" dt="2025-09-18T14:39:59.808" v="84" actId="2890"/>
        <pc:sldMkLst>
          <pc:docMk/>
          <pc:sldMk cId="302282003" sldId="1734"/>
        </pc:sldMkLst>
      </pc:sldChg>
      <pc:sldChg chg="addSp modSp add mod">
        <pc:chgData name="Jurgen VAN RYCKEGHEM" userId="9c3e690f-41c2-4235-95ef-4b3529d5ed3d" providerId="ADAL" clId="{759172A2-C3DB-4566-90A0-D12A8FEC0BBF}" dt="2025-09-18T14:43:08.482" v="101" actId="404"/>
        <pc:sldMkLst>
          <pc:docMk/>
          <pc:sldMk cId="1954809439" sldId="1735"/>
        </pc:sldMkLst>
        <pc:spChg chg="add mod">
          <ac:chgData name="Jurgen VAN RYCKEGHEM" userId="9c3e690f-41c2-4235-95ef-4b3529d5ed3d" providerId="ADAL" clId="{759172A2-C3DB-4566-90A0-D12A8FEC0BBF}" dt="2025-09-18T14:43:08.482" v="101" actId="404"/>
          <ac:spMkLst>
            <pc:docMk/>
            <pc:sldMk cId="1954809439" sldId="1735"/>
            <ac:spMk id="2" creationId="{E2FF4582-500F-37A9-CE39-6AA25B98396A}"/>
          </ac:spMkLst>
        </pc:spChg>
      </pc:sldChg>
      <pc:sldChg chg="add">
        <pc:chgData name="Jurgen VAN RYCKEGHEM" userId="9c3e690f-41c2-4235-95ef-4b3529d5ed3d" providerId="ADAL" clId="{759172A2-C3DB-4566-90A0-D12A8FEC0BBF}" dt="2025-09-18T14:40:05.972" v="86" actId="2890"/>
        <pc:sldMkLst>
          <pc:docMk/>
          <pc:sldMk cId="3689170051" sldId="1736"/>
        </pc:sldMkLst>
      </pc:sldChg>
      <pc:sldChg chg="add replId">
        <pc:chgData name="Jurgen VAN RYCKEGHEM" userId="9c3e690f-41c2-4235-95ef-4b3529d5ed3d" providerId="ADAL" clId="{759172A2-C3DB-4566-90A0-D12A8FEC0BBF}" dt="2025-09-18T14:40:05.972" v="86" actId="2890"/>
        <pc:sldMkLst>
          <pc:docMk/>
          <pc:sldMk cId="2719958135" sldId="1737"/>
        </pc:sldMkLst>
      </pc:sldChg>
      <pc:sldChg chg="add replId">
        <pc:chgData name="Jurgen VAN RYCKEGHEM" userId="9c3e690f-41c2-4235-95ef-4b3529d5ed3d" providerId="ADAL" clId="{759172A2-C3DB-4566-90A0-D12A8FEC0BBF}" dt="2025-09-18T14:40:05.972" v="86" actId="2890"/>
        <pc:sldMkLst>
          <pc:docMk/>
          <pc:sldMk cId="3179828846" sldId="1738"/>
        </pc:sldMkLst>
      </pc:sldChg>
      <pc:sldChg chg="addSp modSp add mod replId">
        <pc:chgData name="Jurgen VAN RYCKEGHEM" userId="9c3e690f-41c2-4235-95ef-4b3529d5ed3d" providerId="ADAL" clId="{759172A2-C3DB-4566-90A0-D12A8FEC0BBF}" dt="2025-09-18T14:45:32.805" v="128" actId="1076"/>
        <pc:sldMkLst>
          <pc:docMk/>
          <pc:sldMk cId="190500999" sldId="1739"/>
        </pc:sldMkLst>
      </pc:sldChg>
      <pc:sldChg chg="modSp add mod">
        <pc:chgData name="Jurgen VAN RYCKEGHEM" userId="9c3e690f-41c2-4235-95ef-4b3529d5ed3d" providerId="ADAL" clId="{759172A2-C3DB-4566-90A0-D12A8FEC0BBF}" dt="2025-09-18T14:48:02.249" v="144" actId="20577"/>
        <pc:sldMkLst>
          <pc:docMk/>
          <pc:sldMk cId="3392733594" sldId="1740"/>
        </pc:sldMkLst>
      </pc:sldChg>
    </pc:docChg>
  </pc:docChgLst>
  <pc:docChgLst>
    <pc:chgData name="Van Ryckeghem Jurgen" userId="9c3e690f-41c2-4235-95ef-4b3529d5ed3d" providerId="ADAL" clId="{6E246FA9-21D8-4491-AD09-0F5E87F30E9A}"/>
    <pc:docChg chg="delSld modSld">
      <pc:chgData name="Van Ryckeghem Jurgen" userId="9c3e690f-41c2-4235-95ef-4b3529d5ed3d" providerId="ADAL" clId="{6E246FA9-21D8-4491-AD09-0F5E87F30E9A}" dt="2024-10-02T19:43:48.695" v="52" actId="47"/>
      <pc:docMkLst>
        <pc:docMk/>
      </pc:docMkLst>
      <pc:sldChg chg="del">
        <pc:chgData name="Van Ryckeghem Jurgen" userId="9c3e690f-41c2-4235-95ef-4b3529d5ed3d" providerId="ADAL" clId="{6E246FA9-21D8-4491-AD09-0F5E87F30E9A}" dt="2024-10-02T19:43:48.695" v="52" actId="47"/>
        <pc:sldMkLst>
          <pc:docMk/>
          <pc:sldMk cId="1269305821" sldId="326"/>
        </pc:sldMkLst>
      </pc:sldChg>
      <pc:sldChg chg="del">
        <pc:chgData name="Van Ryckeghem Jurgen" userId="9c3e690f-41c2-4235-95ef-4b3529d5ed3d" providerId="ADAL" clId="{6E246FA9-21D8-4491-AD09-0F5E87F30E9A}" dt="2024-10-02T19:43:40.942" v="51" actId="47"/>
        <pc:sldMkLst>
          <pc:docMk/>
          <pc:sldMk cId="1694382057" sldId="1705"/>
        </pc:sldMkLst>
      </pc:sldChg>
      <pc:sldChg chg="del">
        <pc:chgData name="Van Ryckeghem Jurgen" userId="9c3e690f-41c2-4235-95ef-4b3529d5ed3d" providerId="ADAL" clId="{6E246FA9-21D8-4491-AD09-0F5E87F30E9A}" dt="2024-10-02T19:43:35.457" v="42" actId="47"/>
        <pc:sldMkLst>
          <pc:docMk/>
          <pc:sldMk cId="976293200" sldId="1707"/>
        </pc:sldMkLst>
      </pc:sldChg>
      <pc:sldChg chg="del">
        <pc:chgData name="Van Ryckeghem Jurgen" userId="9c3e690f-41c2-4235-95ef-4b3529d5ed3d" providerId="ADAL" clId="{6E246FA9-21D8-4491-AD09-0F5E87F30E9A}" dt="2024-10-02T19:43:36.572" v="44" actId="47"/>
        <pc:sldMkLst>
          <pc:docMk/>
          <pc:sldMk cId="1710218293" sldId="1708"/>
        </pc:sldMkLst>
      </pc:sldChg>
      <pc:sldChg chg="del">
        <pc:chgData name="Van Ryckeghem Jurgen" userId="9c3e690f-41c2-4235-95ef-4b3529d5ed3d" providerId="ADAL" clId="{6E246FA9-21D8-4491-AD09-0F5E87F30E9A}" dt="2024-10-02T19:43:37.369" v="46" actId="47"/>
        <pc:sldMkLst>
          <pc:docMk/>
          <pc:sldMk cId="4173805281" sldId="1709"/>
        </pc:sldMkLst>
      </pc:sldChg>
      <pc:sldChg chg="del">
        <pc:chgData name="Van Ryckeghem Jurgen" userId="9c3e690f-41c2-4235-95ef-4b3529d5ed3d" providerId="ADAL" clId="{6E246FA9-21D8-4491-AD09-0F5E87F30E9A}" dt="2024-10-02T19:43:35.747" v="43" actId="47"/>
        <pc:sldMkLst>
          <pc:docMk/>
          <pc:sldMk cId="2699454209" sldId="1710"/>
        </pc:sldMkLst>
      </pc:sldChg>
      <pc:sldChg chg="del">
        <pc:chgData name="Van Ryckeghem Jurgen" userId="9c3e690f-41c2-4235-95ef-4b3529d5ed3d" providerId="ADAL" clId="{6E246FA9-21D8-4491-AD09-0F5E87F30E9A}" dt="2024-10-02T19:43:37.753" v="47" actId="47"/>
        <pc:sldMkLst>
          <pc:docMk/>
          <pc:sldMk cId="2148966553" sldId="1711"/>
        </pc:sldMkLst>
      </pc:sldChg>
      <pc:sldChg chg="del">
        <pc:chgData name="Van Ryckeghem Jurgen" userId="9c3e690f-41c2-4235-95ef-4b3529d5ed3d" providerId="ADAL" clId="{6E246FA9-21D8-4491-AD09-0F5E87F30E9A}" dt="2024-10-02T19:43:38.468" v="48" actId="47"/>
        <pc:sldMkLst>
          <pc:docMk/>
          <pc:sldMk cId="2990637526" sldId="1712"/>
        </pc:sldMkLst>
      </pc:sldChg>
      <pc:sldChg chg="del">
        <pc:chgData name="Van Ryckeghem Jurgen" userId="9c3e690f-41c2-4235-95ef-4b3529d5ed3d" providerId="ADAL" clId="{6E246FA9-21D8-4491-AD09-0F5E87F30E9A}" dt="2024-10-02T19:43:39.881" v="50" actId="47"/>
        <pc:sldMkLst>
          <pc:docMk/>
          <pc:sldMk cId="4270075189" sldId="1713"/>
        </pc:sldMkLst>
      </pc:sldChg>
      <pc:sldChg chg="del">
        <pc:chgData name="Van Ryckeghem Jurgen" userId="9c3e690f-41c2-4235-95ef-4b3529d5ed3d" providerId="ADAL" clId="{6E246FA9-21D8-4491-AD09-0F5E87F30E9A}" dt="2024-10-02T19:43:36.863" v="45" actId="47"/>
        <pc:sldMkLst>
          <pc:docMk/>
          <pc:sldMk cId="85939619" sldId="1714"/>
        </pc:sldMkLst>
      </pc:sldChg>
      <pc:sldChg chg="del">
        <pc:chgData name="Van Ryckeghem Jurgen" userId="9c3e690f-41c2-4235-95ef-4b3529d5ed3d" providerId="ADAL" clId="{6E246FA9-21D8-4491-AD09-0F5E87F30E9A}" dt="2024-10-02T19:43:38.998" v="49" actId="47"/>
        <pc:sldMkLst>
          <pc:docMk/>
          <pc:sldMk cId="1014963900" sldId="1715"/>
        </pc:sldMkLst>
      </pc:sldChg>
      <pc:sldChg chg="modSp mod">
        <pc:chgData name="Van Ryckeghem Jurgen" userId="9c3e690f-41c2-4235-95ef-4b3529d5ed3d" providerId="ADAL" clId="{6E246FA9-21D8-4491-AD09-0F5E87F30E9A}" dt="2024-10-02T19:43:10.820" v="41" actId="20577"/>
        <pc:sldMkLst>
          <pc:docMk/>
          <pc:sldMk cId="1731657129" sldId="1722"/>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‹nr.›</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30/09/2025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‹nr.›</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30/09/2025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2</a:t>
            </a:fld>
            <a:endParaRPr lang="nl-BE"/>
          </a:p>
        </p:txBody>
      </p:sp>
    </p:spTree>
    <p:extLst>
      <p:ext uri="{BB962C8B-B14F-4D97-AF65-F5344CB8AC3E}">
        <p14:creationId xmlns:p14="http://schemas.microsoft.com/office/powerpoint/2010/main" val="28647897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slide">
    <p:spTree>
      <p:nvGrpSpPr>
        <p:cNvPr id="1" name=""/>
        <p:cNvGrpSpPr/>
        <p:nvPr/>
      </p:nvGrpSpPr>
      <p:grpSpPr>
        <a:xfrm>
          <a:off x="0" y="0"/>
          <a:ext cx="0" cy="0"/>
          <a:chOff x="0" y="0"/>
          <a:chExt cx="0" cy="0"/>
        </a:xfrm>
      </p:grpSpPr>
      <p:sp>
        <p:nvSpPr>
          <p:cNvPr id="8" name="Picture Placeholder 13"/>
          <p:cNvSpPr>
            <a:spLocks noGrp="1"/>
          </p:cNvSpPr>
          <p:nvPr>
            <p:ph type="pic" sz="quarter" idx="18" hasCustomPrompt="1"/>
          </p:nvPr>
        </p:nvSpPr>
        <p:spPr>
          <a:xfrm>
            <a:off x="12310200" y="461666"/>
            <a:ext cx="5977800" cy="9825335"/>
          </a:xfrm>
          <a:solidFill>
            <a:schemeClr val="bg2"/>
          </a:solidFill>
          <a:ln>
            <a:noFill/>
          </a:ln>
        </p:spPr>
        <p:txBody>
          <a:bodyPr lIns="180000" tIns="900000" rIns="180000">
            <a:noAutofit/>
          </a:bodyPr>
          <a:lstStyle>
            <a:lvl1pPr marL="0" marR="0" indent="0" algn="l" defTabSz="1028700" rtl="0" eaLnBrk="1" fontAlgn="auto" latinLnBrk="0" hangingPunct="1">
              <a:lnSpc>
                <a:spcPct val="100000"/>
              </a:lnSpc>
              <a:spcBef>
                <a:spcPts val="0"/>
              </a:spcBef>
              <a:spcAft>
                <a:spcPts val="0"/>
              </a:spcAft>
              <a:buClr>
                <a:schemeClr val="tx2"/>
              </a:buClr>
              <a:buSzTx/>
              <a:buFont typeface="Calibri" panose="020F0502020204030204" pitchFamily="34" charset="0"/>
              <a:buNone/>
              <a:tabLst>
                <a:tab pos="198240" algn="l"/>
              </a:tabLst>
              <a:defRPr lang="en-GB" sz="1800" i="1" baseline="0" smtClean="0">
                <a:solidFill>
                  <a:schemeClr val="tx1"/>
                </a:solidFill>
                <a:effectLst/>
              </a:defRPr>
            </a:lvl1pPr>
          </a:lstStyle>
          <a:p>
            <a:r>
              <a:rPr lang="nl-BE" dirty="0"/>
              <a:t>Voeg eventueel een foto in. Klik hiervoor op het icoon of op de rand van </a:t>
            </a:r>
            <a:br>
              <a:rPr lang="nl-BE" dirty="0"/>
            </a:br>
            <a:r>
              <a:rPr lang="nl-BE" dirty="0"/>
              <a:t>het kader.</a:t>
            </a:r>
            <a:br>
              <a:rPr lang="nl-BE" dirty="0"/>
            </a:br>
            <a:r>
              <a:rPr lang="nl-BE" dirty="0"/>
              <a:t>&gt; ga naar tabblad invoegen</a:t>
            </a:r>
            <a:br>
              <a:rPr lang="nl-BE" dirty="0"/>
            </a:br>
            <a:r>
              <a:rPr lang="nl-BE" dirty="0"/>
              <a:t>&gt; kies afbeelding of online afbeelding</a:t>
            </a:r>
            <a:br>
              <a:rPr lang="nl-BE" dirty="0"/>
            </a:br>
            <a:r>
              <a:rPr lang="nl-BE" dirty="0"/>
              <a:t>Via ‘</a:t>
            </a:r>
            <a:r>
              <a:rPr lang="nl-BE" dirty="0" err="1"/>
              <a:t>crop</a:t>
            </a:r>
            <a:r>
              <a:rPr lang="nl-BE" dirty="0"/>
              <a:t>’ kan je de afbeelding binnen het fotokader veranderen van positie (fit or </a:t>
            </a:r>
            <a:r>
              <a:rPr lang="nl-BE" dirty="0" err="1"/>
              <a:t>fill</a:t>
            </a:r>
            <a:r>
              <a:rPr lang="nl-BE" dirty="0"/>
              <a:t>). </a:t>
            </a:r>
            <a:endParaRPr lang="en-GB" dirty="0"/>
          </a:p>
        </p:txBody>
      </p:sp>
      <p:sp>
        <p:nvSpPr>
          <p:cNvPr id="9" name="Text Placeholder 2"/>
          <p:cNvSpPr>
            <a:spLocks noGrp="1"/>
          </p:cNvSpPr>
          <p:nvPr>
            <p:ph type="body" sz="quarter" idx="20" hasCustomPrompt="1"/>
          </p:nvPr>
        </p:nvSpPr>
        <p:spPr>
          <a:xfrm>
            <a:off x="810000" y="1890000"/>
            <a:ext cx="10530000" cy="7290000"/>
          </a:xfrm>
        </p:spPr>
        <p:txBody>
          <a:bodyPr/>
          <a:lstStyle>
            <a:lvl1pPr marL="0" indent="0">
              <a:lnSpc>
                <a:spcPct val="100000"/>
              </a:lnSpc>
              <a:buNone/>
              <a:defRPr baseline="0"/>
            </a:lvl1pPr>
          </a:lstStyle>
          <a:p>
            <a:pPr lvl="0"/>
            <a:r>
              <a:rPr lang="nl-BE" dirty="0"/>
              <a:t>Som hier de topics op van je uiteenzetting of vermeld hier de doelstelling van je presentatie</a:t>
            </a:r>
            <a:endParaRPr lang="en-GB" dirty="0"/>
          </a:p>
        </p:txBody>
      </p:sp>
      <p:sp>
        <p:nvSpPr>
          <p:cNvPr id="16" name="Slide Number Placeholder 15"/>
          <p:cNvSpPr>
            <a:spLocks noGrp="1"/>
          </p:cNvSpPr>
          <p:nvPr>
            <p:ph type="sldNum" sz="quarter" idx="23"/>
          </p:nvPr>
        </p:nvSpPr>
        <p:spPr/>
        <p:txBody>
          <a:bodyPr/>
          <a:lstStyle/>
          <a:p>
            <a:fld id="{C0F550FA-FCCC-4A7D-8E1A-87BCAA2E5874}" type="slidenum">
              <a:rPr lang="en-GB" smtClean="0"/>
              <a:pPr/>
              <a:t>‹nr.›</a:t>
            </a:fld>
            <a:endParaRPr lang="en-GB" dirty="0"/>
          </a:p>
        </p:txBody>
      </p:sp>
      <p:sp>
        <p:nvSpPr>
          <p:cNvPr id="2" name="Titel 1"/>
          <p:cNvSpPr>
            <a:spLocks noGrp="1"/>
          </p:cNvSpPr>
          <p:nvPr>
            <p:ph type="title"/>
          </p:nvPr>
        </p:nvSpPr>
        <p:spPr/>
        <p:txBody>
          <a:bodyPr/>
          <a:lstStyle/>
          <a:p>
            <a:r>
              <a:rPr lang="nl-NL"/>
              <a:t>Klik om de stijl te bewerken</a:t>
            </a:r>
            <a:endParaRPr lang="nl-BE"/>
          </a:p>
        </p:txBody>
      </p:sp>
    </p:spTree>
    <p:extLst>
      <p:ext uri="{BB962C8B-B14F-4D97-AF65-F5344CB8AC3E}">
        <p14:creationId xmlns:p14="http://schemas.microsoft.com/office/powerpoint/2010/main" val="2834993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401517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1613752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4" r:id="rId4"/>
    <p:sldLayoutId id="2147483696" r:id="rId5"/>
    <p:sldLayoutId id="2147483688" r:id="rId6"/>
    <p:sldLayoutId id="2147483697" r:id="rId7"/>
    <p:sldLayoutId id="2147483703" r:id="rId8"/>
    <p:sldLayoutId id="2147483687" r:id="rId9"/>
    <p:sldLayoutId id="2147483702" r:id="rId10"/>
    <p:sldLayoutId id="2147483764" r:id="rId11"/>
    <p:sldLayoutId id="2147483765" r:id="rId12"/>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bluebits.be/trikker.html#installeren" TargetMode="Externa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hyperlink" Target="https://www.youtube.com/watch?v=rD91CNh46k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Pijler Project</a:t>
            </a:r>
            <a:br>
              <a:rPr lang="nl-BE" dirty="0"/>
            </a:br>
            <a:r>
              <a:rPr lang="nl-BE" dirty="0"/>
              <a:t>Vak: Smart Buildings</a:t>
            </a:r>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1. Leren meten / leren veilig meten</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779E9-68B4-2D42-F311-6D0E7BEEE381}"/>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4F660CD2-C5C4-06C8-AEA3-1E25E160F9E0}"/>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B21E04C3-0672-5C7D-93A7-21EEEFAB7CFC}"/>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D533359A-E54A-9009-0412-525E38784AD1}"/>
              </a:ext>
            </a:extLst>
          </p:cNvPr>
          <p:cNvSpPr>
            <a:spLocks noGrp="1"/>
          </p:cNvSpPr>
          <p:nvPr>
            <p:ph type="sldNum" sz="quarter" idx="4"/>
          </p:nvPr>
        </p:nvSpPr>
        <p:spPr/>
        <p:txBody>
          <a:bodyPr/>
          <a:lstStyle/>
          <a:p>
            <a:fld id="{C0F550FA-FCCC-4A7D-8E1A-87BCAA2E5874}" type="slidenum">
              <a:rPr lang="en-GB" smtClean="0"/>
              <a:pPr/>
              <a:t>10</a:t>
            </a:fld>
            <a:endParaRPr lang="en-GB" dirty="0"/>
          </a:p>
        </p:txBody>
      </p:sp>
      <p:sp>
        <p:nvSpPr>
          <p:cNvPr id="9" name="Text Placeholder 6">
            <a:extLst>
              <a:ext uri="{FF2B5EF4-FFF2-40B4-BE49-F238E27FC236}">
                <a16:creationId xmlns:a16="http://schemas.microsoft.com/office/drawing/2014/main" id="{D824A7FF-1228-74F6-18BB-9B32D193F29E}"/>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pic>
        <p:nvPicPr>
          <p:cNvPr id="12" name="Afbeelding 11">
            <a:extLst>
              <a:ext uri="{FF2B5EF4-FFF2-40B4-BE49-F238E27FC236}">
                <a16:creationId xmlns:a16="http://schemas.microsoft.com/office/drawing/2014/main" id="{178CC364-F99A-2200-7142-83250666D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9295" y="798242"/>
            <a:ext cx="2703219" cy="729869"/>
          </a:xfrm>
          <a:prstGeom prst="rect">
            <a:avLst/>
          </a:prstGeom>
        </p:spPr>
      </p:pic>
      <p:sp>
        <p:nvSpPr>
          <p:cNvPr id="13" name="Tijdelijke aanduiding voor tekst 12">
            <a:extLst>
              <a:ext uri="{FF2B5EF4-FFF2-40B4-BE49-F238E27FC236}">
                <a16:creationId xmlns:a16="http://schemas.microsoft.com/office/drawing/2014/main" id="{D1662079-0511-EA7F-A496-13D078F25741}"/>
              </a:ext>
            </a:extLst>
          </p:cNvPr>
          <p:cNvSpPr>
            <a:spLocks noGrp="1"/>
          </p:cNvSpPr>
          <p:nvPr>
            <p:ph type="body" sz="quarter" idx="17"/>
          </p:nvPr>
        </p:nvSpPr>
        <p:spPr>
          <a:xfrm>
            <a:off x="1050131" y="2354401"/>
            <a:ext cx="13464155" cy="6103800"/>
          </a:xfrm>
        </p:spPr>
        <p:txBody>
          <a:bodyPr/>
          <a:lstStyle/>
          <a:p>
            <a:pPr marL="457200" indent="-457200">
              <a:buFont typeface="Arial" panose="020B0604020202020204" pitchFamily="34" charset="0"/>
              <a:buChar char="•"/>
            </a:pPr>
            <a:r>
              <a:rPr lang="nl-BE" sz="2400" dirty="0" err="1">
                <a:latin typeface="Century Gothic" panose="020B0502020202020204" pitchFamily="34" charset="0"/>
              </a:rPr>
              <a:t>Trikker</a:t>
            </a:r>
            <a:r>
              <a:rPr lang="nl-BE" sz="2400" dirty="0">
                <a:latin typeface="Century Gothic" panose="020B0502020202020204" pitchFamily="34" charset="0"/>
              </a:rPr>
              <a:t> is een tekenprogramma voor elektriciens waarmee je in geen tijd professionele </a:t>
            </a:r>
            <a:r>
              <a:rPr lang="nl-BE" sz="2400" b="1" dirty="0" err="1">
                <a:latin typeface="Century Gothic" panose="020B0502020202020204" pitchFamily="34" charset="0"/>
              </a:rPr>
              <a:t>eendraadschema's</a:t>
            </a:r>
            <a:r>
              <a:rPr lang="nl-BE" sz="2400" dirty="0">
                <a:latin typeface="Century Gothic" panose="020B0502020202020204" pitchFamily="34" charset="0"/>
              </a:rPr>
              <a:t> en </a:t>
            </a:r>
            <a:r>
              <a:rPr lang="nl-BE" sz="2400" b="1" dirty="0">
                <a:latin typeface="Century Gothic" panose="020B0502020202020204" pitchFamily="34" charset="0"/>
              </a:rPr>
              <a:t>situatieschema's</a:t>
            </a:r>
            <a:r>
              <a:rPr lang="nl-BE" sz="2400" dirty="0">
                <a:latin typeface="Century Gothic" panose="020B0502020202020204" pitchFamily="34" charset="0"/>
              </a:rPr>
              <a:t> van elektrische installaties maakt. </a:t>
            </a:r>
          </a:p>
          <a:p>
            <a:pPr marL="457200" indent="-457200">
              <a:buFont typeface="Arial" panose="020B0604020202020204" pitchFamily="34" charset="0"/>
              <a:buChar char="•"/>
            </a:pPr>
            <a:r>
              <a:rPr lang="nl-BE" sz="2400" dirty="0">
                <a:latin typeface="Century Gothic" panose="020B0502020202020204" pitchFamily="34" charset="0"/>
              </a:rPr>
              <a:t>Simpel en toch compleet. Al wat je nodig hebt!</a:t>
            </a:r>
          </a:p>
          <a:p>
            <a:pPr marL="457200" indent="-457200">
              <a:buFont typeface="Arial" panose="020B0604020202020204" pitchFamily="34" charset="0"/>
              <a:buChar char="•"/>
            </a:pPr>
            <a:endParaRPr lang="nl-BE" sz="2400" dirty="0">
              <a:latin typeface="Century Gothic" panose="020B0502020202020204" pitchFamily="34" charset="0"/>
            </a:endParaRPr>
          </a:p>
          <a:p>
            <a:pPr marL="457200" indent="-457200">
              <a:buFont typeface="Arial" panose="020B0604020202020204" pitchFamily="34" charset="0"/>
              <a:buChar char="•"/>
            </a:pPr>
            <a:r>
              <a:rPr lang="nl-BE" sz="2400" dirty="0">
                <a:latin typeface="Century Gothic" panose="020B0502020202020204" pitchFamily="34" charset="0"/>
              </a:rPr>
              <a:t>Download laatste versie via </a:t>
            </a:r>
            <a:r>
              <a:rPr lang="nl-BE" sz="2400" dirty="0" err="1">
                <a:latin typeface="Century Gothic" panose="020B0502020202020204" pitchFamily="34" charset="0"/>
              </a:rPr>
              <a:t>Leho</a:t>
            </a:r>
            <a:r>
              <a:rPr lang="nl-BE" sz="2400" dirty="0">
                <a:latin typeface="Century Gothic" panose="020B0502020202020204" pitchFamily="34" charset="0"/>
              </a:rPr>
              <a:t> of website: </a:t>
            </a:r>
            <a:r>
              <a:rPr lang="nl-BE" sz="2400" dirty="0">
                <a:latin typeface="Century Gothic" panose="020B0502020202020204" pitchFamily="34" charset="0"/>
                <a:hlinkClick r:id="rId3"/>
              </a:rPr>
              <a:t>https://www.bluebits.be/trikker.html#installeren</a:t>
            </a:r>
            <a:r>
              <a:rPr lang="nl-BE" sz="2400" dirty="0">
                <a:latin typeface="Century Gothic" panose="020B0502020202020204" pitchFamily="34" charset="0"/>
              </a:rPr>
              <a:t> </a:t>
            </a:r>
          </a:p>
          <a:p>
            <a:pPr marL="457200" indent="-457200">
              <a:buFont typeface="Arial" panose="020B0604020202020204" pitchFamily="34" charset="0"/>
              <a:buChar char="•"/>
            </a:pPr>
            <a:endParaRPr lang="nl-BE" sz="2400" dirty="0">
              <a:latin typeface="Century Gothic" panose="020B0502020202020204" pitchFamily="34" charset="0"/>
            </a:endParaRPr>
          </a:p>
          <a:p>
            <a:pPr marL="457200" indent="-457200">
              <a:buFont typeface="Arial" panose="020B0604020202020204" pitchFamily="34" charset="0"/>
              <a:buChar char="•"/>
            </a:pPr>
            <a:r>
              <a:rPr lang="nl-BE" sz="2400" dirty="0">
                <a:latin typeface="Century Gothic" panose="020B0502020202020204" pitchFamily="34" charset="0"/>
              </a:rPr>
              <a:t>Download de </a:t>
            </a:r>
            <a:r>
              <a:rPr lang="nl-BE" sz="2400" dirty="0" err="1">
                <a:latin typeface="Century Gothic" panose="020B0502020202020204" pitchFamily="34" charset="0"/>
              </a:rPr>
              <a:t>key</a:t>
            </a:r>
            <a:r>
              <a:rPr lang="nl-BE" sz="2400" dirty="0">
                <a:latin typeface="Century Gothic" panose="020B0502020202020204" pitchFamily="34" charset="0"/>
              </a:rPr>
              <a:t> voor activatie via </a:t>
            </a:r>
            <a:r>
              <a:rPr lang="nl-BE" sz="2400" dirty="0" err="1">
                <a:latin typeface="Century Gothic" panose="020B0502020202020204" pitchFamily="34" charset="0"/>
              </a:rPr>
              <a:t>Leho</a:t>
            </a:r>
            <a:endParaRPr lang="nl-BE" sz="2400" dirty="0">
              <a:latin typeface="Century Gothic" panose="020B0502020202020204" pitchFamily="34" charset="0"/>
            </a:endParaRPr>
          </a:p>
          <a:p>
            <a:endParaRPr lang="nl-NL" dirty="0"/>
          </a:p>
        </p:txBody>
      </p:sp>
      <p:pic>
        <p:nvPicPr>
          <p:cNvPr id="3074" name="Picture 2" descr="Trikker - Teken snel een eendraadschema en situatieschema - YouTube">
            <a:extLst>
              <a:ext uri="{FF2B5EF4-FFF2-40B4-BE49-F238E27FC236}">
                <a16:creationId xmlns:a16="http://schemas.microsoft.com/office/drawing/2014/main" id="{124E8A26-397D-D20E-CFDD-4445EE063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9244" y="4148457"/>
            <a:ext cx="5424069" cy="4068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00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0D405-D4BC-E4DD-3D45-EB9B7350CC3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4880643F-3464-C0F6-EDDE-D0E1B1C1434E}"/>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B337AB03-E7A1-AA7B-8288-9844193F67EB}"/>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C0DD02DD-929D-9189-AB25-2912BB6454DB}"/>
              </a:ext>
            </a:extLst>
          </p:cNvPr>
          <p:cNvSpPr>
            <a:spLocks noGrp="1"/>
          </p:cNvSpPr>
          <p:nvPr>
            <p:ph type="sldNum" sz="quarter" idx="4"/>
          </p:nvPr>
        </p:nvSpPr>
        <p:spPr/>
        <p:txBody>
          <a:bodyPr/>
          <a:lstStyle/>
          <a:p>
            <a:fld id="{C0F550FA-FCCC-4A7D-8E1A-87BCAA2E5874}" type="slidenum">
              <a:rPr lang="en-GB" smtClean="0"/>
              <a:pPr/>
              <a:t>11</a:t>
            </a:fld>
            <a:endParaRPr lang="en-GB" dirty="0"/>
          </a:p>
        </p:txBody>
      </p:sp>
      <p:sp>
        <p:nvSpPr>
          <p:cNvPr id="9" name="Text Placeholder 6">
            <a:extLst>
              <a:ext uri="{FF2B5EF4-FFF2-40B4-BE49-F238E27FC236}">
                <a16:creationId xmlns:a16="http://schemas.microsoft.com/office/drawing/2014/main" id="{4CFECD37-7807-7F6D-CD4C-A5B0D50A481B}"/>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sp>
        <p:nvSpPr>
          <p:cNvPr id="2" name="Tijdelijke aanduiding voor inhoud 2">
            <a:extLst>
              <a:ext uri="{FF2B5EF4-FFF2-40B4-BE49-F238E27FC236}">
                <a16:creationId xmlns:a16="http://schemas.microsoft.com/office/drawing/2014/main" id="{885794F4-14C9-E07C-A155-B7A2E0398E8B}"/>
              </a:ext>
            </a:extLst>
          </p:cNvPr>
          <p:cNvSpPr txBox="1">
            <a:spLocks/>
          </p:cNvSpPr>
          <p:nvPr/>
        </p:nvSpPr>
        <p:spPr>
          <a:xfrm>
            <a:off x="862052" y="2070492"/>
            <a:ext cx="15390671" cy="6509742"/>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400" dirty="0">
                <a:latin typeface="Century Gothic" panose="020B0502020202020204" pitchFamily="34" charset="0"/>
                <a:cs typeface="Calibri Light" panose="020F0302020204030204" pitchFamily="34" charset="0"/>
              </a:rPr>
              <a:t>Overzicht benodigde symbolen voor </a:t>
            </a:r>
            <a:r>
              <a:rPr lang="nl-NL" sz="2400" dirty="0" err="1">
                <a:latin typeface="Century Gothic" panose="020B0502020202020204" pitchFamily="34" charset="0"/>
                <a:cs typeface="Calibri Light" panose="020F0302020204030204" pitchFamily="34" charset="0"/>
              </a:rPr>
              <a:t>ééndraadschema</a:t>
            </a:r>
            <a:r>
              <a:rPr lang="nl-NL" sz="2400" dirty="0">
                <a:latin typeface="Century Gothic" panose="020B0502020202020204" pitchFamily="34" charset="0"/>
                <a:cs typeface="Calibri Light" panose="020F0302020204030204" pitchFamily="34" charset="0"/>
              </a:rPr>
              <a:t>:</a:t>
            </a:r>
          </a:p>
          <a:p>
            <a:endParaRPr lang="nl-NL" sz="1600" dirty="0">
              <a:latin typeface="Century Gothic" panose="020B0502020202020204" pitchFamily="34" charset="0"/>
            </a:endParaRPr>
          </a:p>
          <a:p>
            <a:pPr marL="342900" lvl="1">
              <a:spcBef>
                <a:spcPts val="1500"/>
              </a:spcBef>
              <a:buFontTx/>
              <a:buChar char="-"/>
            </a:pPr>
            <a:endParaRPr lang="nl-NL" sz="2400" dirty="0">
              <a:latin typeface="Century Gothic" panose="020B0502020202020204" pitchFamily="34" charset="0"/>
            </a:endParaRPr>
          </a:p>
        </p:txBody>
      </p:sp>
      <p:pic>
        <p:nvPicPr>
          <p:cNvPr id="7" name="Afbeelding 6">
            <a:extLst>
              <a:ext uri="{FF2B5EF4-FFF2-40B4-BE49-F238E27FC236}">
                <a16:creationId xmlns:a16="http://schemas.microsoft.com/office/drawing/2014/main" id="{B13C1E83-2310-25AB-16D7-ED1099283DBF}"/>
              </a:ext>
            </a:extLst>
          </p:cNvPr>
          <p:cNvPicPr>
            <a:picLocks noChangeAspect="1"/>
          </p:cNvPicPr>
          <p:nvPr/>
        </p:nvPicPr>
        <p:blipFill>
          <a:blip r:embed="rId2"/>
          <a:stretch>
            <a:fillRect/>
          </a:stretch>
        </p:blipFill>
        <p:spPr>
          <a:xfrm>
            <a:off x="5259161" y="2926218"/>
            <a:ext cx="6757283" cy="6017257"/>
          </a:xfrm>
          <a:prstGeom prst="rect">
            <a:avLst/>
          </a:prstGeom>
        </p:spPr>
      </p:pic>
    </p:spTree>
    <p:extLst>
      <p:ext uri="{BB962C8B-B14F-4D97-AF65-F5344CB8AC3E}">
        <p14:creationId xmlns:p14="http://schemas.microsoft.com/office/powerpoint/2010/main" val="368917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07ED6-1A64-C773-8F2C-1FF234A272F5}"/>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CDA6FCC-8B58-DBFF-0F80-BE87E3F13C5D}"/>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166A4116-0E2B-05DB-B348-0CBB76A8DADD}"/>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9B885BE0-CACB-A89F-644B-D7077AEA26EE}"/>
              </a:ext>
            </a:extLst>
          </p:cNvPr>
          <p:cNvSpPr>
            <a:spLocks noGrp="1"/>
          </p:cNvSpPr>
          <p:nvPr>
            <p:ph type="sldNum" sz="quarter" idx="4"/>
          </p:nvPr>
        </p:nvSpPr>
        <p:spPr/>
        <p:txBody>
          <a:bodyPr/>
          <a:lstStyle/>
          <a:p>
            <a:fld id="{C0F550FA-FCCC-4A7D-8E1A-87BCAA2E5874}" type="slidenum">
              <a:rPr lang="en-GB" smtClean="0"/>
              <a:pPr/>
              <a:t>12</a:t>
            </a:fld>
            <a:endParaRPr lang="en-GB" dirty="0"/>
          </a:p>
        </p:txBody>
      </p:sp>
      <p:sp>
        <p:nvSpPr>
          <p:cNvPr id="9" name="Text Placeholder 6">
            <a:extLst>
              <a:ext uri="{FF2B5EF4-FFF2-40B4-BE49-F238E27FC236}">
                <a16:creationId xmlns:a16="http://schemas.microsoft.com/office/drawing/2014/main" id="{E57961EF-6861-269A-3BE1-7FAC8FAC89BF}"/>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sp>
        <p:nvSpPr>
          <p:cNvPr id="2" name="Tijdelijke aanduiding voor inhoud 2">
            <a:extLst>
              <a:ext uri="{FF2B5EF4-FFF2-40B4-BE49-F238E27FC236}">
                <a16:creationId xmlns:a16="http://schemas.microsoft.com/office/drawing/2014/main" id="{03FF584A-16CA-158C-F41B-D8EABAEE0239}"/>
              </a:ext>
            </a:extLst>
          </p:cNvPr>
          <p:cNvSpPr txBox="1">
            <a:spLocks/>
          </p:cNvSpPr>
          <p:nvPr/>
        </p:nvSpPr>
        <p:spPr>
          <a:xfrm>
            <a:off x="862052" y="2070492"/>
            <a:ext cx="15390671" cy="6509742"/>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400" dirty="0">
                <a:latin typeface="Century Gothic" panose="020B0502020202020204" pitchFamily="34" charset="0"/>
                <a:cs typeface="Calibri Light" panose="020F0302020204030204" pitchFamily="34" charset="0"/>
              </a:rPr>
              <a:t>Overzicht benodigde symbolen voor </a:t>
            </a:r>
            <a:r>
              <a:rPr lang="nl-NL" sz="2400" dirty="0" err="1">
                <a:latin typeface="Century Gothic" panose="020B0502020202020204" pitchFamily="34" charset="0"/>
                <a:cs typeface="Calibri Light" panose="020F0302020204030204" pitchFamily="34" charset="0"/>
              </a:rPr>
              <a:t>ééndraadschema</a:t>
            </a:r>
            <a:r>
              <a:rPr lang="nl-NL" sz="2400" dirty="0">
                <a:latin typeface="Century Gothic" panose="020B0502020202020204" pitchFamily="34" charset="0"/>
                <a:cs typeface="Calibri Light" panose="020F0302020204030204" pitchFamily="34" charset="0"/>
              </a:rPr>
              <a:t>:</a:t>
            </a:r>
          </a:p>
          <a:p>
            <a:endParaRPr lang="nl-NL" sz="1600" dirty="0">
              <a:latin typeface="Century Gothic" panose="020B0502020202020204" pitchFamily="34" charset="0"/>
            </a:endParaRPr>
          </a:p>
          <a:p>
            <a:pPr marL="342900" lvl="1">
              <a:spcBef>
                <a:spcPts val="1500"/>
              </a:spcBef>
              <a:buFontTx/>
              <a:buChar char="-"/>
            </a:pPr>
            <a:endParaRPr lang="nl-NL" sz="2400" dirty="0">
              <a:latin typeface="Century Gothic" panose="020B0502020202020204" pitchFamily="34" charset="0"/>
            </a:endParaRPr>
          </a:p>
        </p:txBody>
      </p:sp>
      <p:pic>
        <p:nvPicPr>
          <p:cNvPr id="3" name="Afbeelding 2">
            <a:extLst>
              <a:ext uri="{FF2B5EF4-FFF2-40B4-BE49-F238E27FC236}">
                <a16:creationId xmlns:a16="http://schemas.microsoft.com/office/drawing/2014/main" id="{A4177A07-4B76-FD5B-99DD-730954CA2255}"/>
              </a:ext>
            </a:extLst>
          </p:cNvPr>
          <p:cNvPicPr>
            <a:picLocks noChangeAspect="1"/>
          </p:cNvPicPr>
          <p:nvPr/>
        </p:nvPicPr>
        <p:blipFill>
          <a:blip r:embed="rId2"/>
          <a:stretch>
            <a:fillRect/>
          </a:stretch>
        </p:blipFill>
        <p:spPr>
          <a:xfrm>
            <a:off x="227823" y="2767829"/>
            <a:ext cx="8581333" cy="5991200"/>
          </a:xfrm>
          <a:prstGeom prst="rect">
            <a:avLst/>
          </a:prstGeom>
        </p:spPr>
      </p:pic>
      <p:pic>
        <p:nvPicPr>
          <p:cNvPr id="8" name="Afbeelding 7">
            <a:extLst>
              <a:ext uri="{FF2B5EF4-FFF2-40B4-BE49-F238E27FC236}">
                <a16:creationId xmlns:a16="http://schemas.microsoft.com/office/drawing/2014/main" id="{4D51E11B-36B2-0227-75DF-C3EBC8284F34}"/>
              </a:ext>
            </a:extLst>
          </p:cNvPr>
          <p:cNvPicPr>
            <a:picLocks noChangeAspect="1"/>
          </p:cNvPicPr>
          <p:nvPr/>
        </p:nvPicPr>
        <p:blipFill>
          <a:blip r:embed="rId3"/>
          <a:stretch>
            <a:fillRect/>
          </a:stretch>
        </p:blipFill>
        <p:spPr>
          <a:xfrm>
            <a:off x="9027888" y="2825885"/>
            <a:ext cx="9128834" cy="5991200"/>
          </a:xfrm>
          <a:prstGeom prst="rect">
            <a:avLst/>
          </a:prstGeom>
        </p:spPr>
      </p:pic>
    </p:spTree>
    <p:extLst>
      <p:ext uri="{BB962C8B-B14F-4D97-AF65-F5344CB8AC3E}">
        <p14:creationId xmlns:p14="http://schemas.microsoft.com/office/powerpoint/2010/main" val="24255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a:xfrm>
            <a:off x="1050131" y="948859"/>
            <a:ext cx="16575629" cy="630355"/>
          </a:xfrm>
        </p:spPr>
        <p:txBody>
          <a:bodyPr/>
          <a:lstStyle/>
          <a:p>
            <a:r>
              <a:rPr lang="nl-BE"/>
              <a:t>Inleiding</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latin typeface="Century Gothic" panose="020B0502020202020204" pitchFamily="34" charset="0"/>
              </a:rPr>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2</a:t>
            </a:fld>
            <a:endParaRPr lang="nl-BE"/>
          </a:p>
        </p:txBody>
      </p:sp>
      <p:sp>
        <p:nvSpPr>
          <p:cNvPr id="9" name="Text Placeholder 1">
            <a:extLst>
              <a:ext uri="{FF2B5EF4-FFF2-40B4-BE49-F238E27FC236}">
                <a16:creationId xmlns:a16="http://schemas.microsoft.com/office/drawing/2014/main" id="{4D2D63FF-6086-17C0-4225-416C1FF0AAE0}"/>
              </a:ext>
            </a:extLst>
          </p:cNvPr>
          <p:cNvSpPr>
            <a:spLocks noGrp="1"/>
          </p:cNvSpPr>
          <p:nvPr>
            <p:ph type="body" sz="quarter" idx="17"/>
          </p:nvPr>
        </p:nvSpPr>
        <p:spPr>
          <a:xfrm>
            <a:off x="1050131" y="2354401"/>
            <a:ext cx="16575629" cy="6103800"/>
          </a:xfrm>
        </p:spPr>
        <p:txBody>
          <a:bodyPr/>
          <a:lstStyle/>
          <a:p>
            <a:r>
              <a:rPr lang="nl-BE" sz="2800" dirty="0" err="1">
                <a:latin typeface="Century Gothic" panose="020B0502020202020204" pitchFamily="34" charset="0"/>
                <a:cs typeface="Calibri Light" panose="020F0302020204030204" pitchFamily="34" charset="0"/>
              </a:rPr>
              <a:t>Vakinhoud</a:t>
            </a:r>
            <a:r>
              <a:rPr lang="nl-BE" sz="2800" dirty="0">
                <a:latin typeface="Century Gothic" panose="020B0502020202020204" pitchFamily="34" charset="0"/>
                <a:cs typeface="Calibri Light" panose="020F0302020204030204" pitchFamily="34" charset="0"/>
              </a:rPr>
              <a:t> </a:t>
            </a:r>
          </a:p>
          <a:p>
            <a:pPr marL="571500" indent="-571500">
              <a:buFontTx/>
              <a:buChar char="-"/>
            </a:pPr>
            <a:r>
              <a:rPr lang="nl-BE" sz="2400" dirty="0">
                <a:latin typeface="Century Gothic" panose="020B0502020202020204" pitchFamily="34" charset="0"/>
                <a:cs typeface="Calibri Light" panose="020F0302020204030204" pitchFamily="34" charset="0"/>
              </a:rPr>
              <a:t>Week 1 tot 12: </a:t>
            </a:r>
          </a:p>
          <a:p>
            <a:pPr marL="1257300" lvl="1" indent="-571500">
              <a:buFontTx/>
              <a:buChar char="-"/>
            </a:pPr>
            <a:r>
              <a:rPr lang="nl-BE" sz="2000" dirty="0">
                <a:latin typeface="Century Gothic" panose="020B0502020202020204" pitchFamily="34" charset="0"/>
                <a:cs typeface="Calibri Light" panose="020F0302020204030204" pitchFamily="34" charset="0"/>
              </a:rPr>
              <a:t>W1 - Les 1: 		Introductie + campus technologie toer </a:t>
            </a:r>
          </a:p>
          <a:p>
            <a:pPr marL="1257300" lvl="1" indent="-571500">
              <a:buFontTx/>
              <a:buChar char="-"/>
            </a:pPr>
            <a:r>
              <a:rPr lang="nl-BE" sz="2000" dirty="0">
                <a:latin typeface="Century Gothic" panose="020B0502020202020204" pitchFamily="34" charset="0"/>
                <a:cs typeface="Calibri Light" panose="020F0302020204030204" pitchFamily="34" charset="0"/>
              </a:rPr>
              <a:t>W1 - Les 2: 		Digitale meter + </a:t>
            </a:r>
            <a:r>
              <a:rPr lang="nl-BE" sz="2000" dirty="0" err="1">
                <a:latin typeface="Century Gothic" panose="020B0502020202020204" pitchFamily="34" charset="0"/>
                <a:cs typeface="Calibri Light" panose="020F0302020204030204" pitchFamily="34" charset="0"/>
              </a:rPr>
              <a:t>smappee</a:t>
            </a:r>
            <a:r>
              <a:rPr lang="nl-BE" sz="2000" dirty="0">
                <a:latin typeface="Century Gothic" panose="020B0502020202020204" pitchFamily="34" charset="0"/>
                <a:cs typeface="Calibri Light" panose="020F0302020204030204" pitchFamily="34" charset="0"/>
              </a:rPr>
              <a:t> uitleg Smappee P1</a:t>
            </a:r>
          </a:p>
          <a:p>
            <a:pPr marL="1257300" lvl="1" indent="-571500">
              <a:buFontTx/>
              <a:buChar char="-"/>
            </a:pPr>
            <a:r>
              <a:rPr lang="nl-BE" sz="2000" b="1" dirty="0">
                <a:solidFill>
                  <a:schemeClr val="accent2"/>
                </a:solidFill>
                <a:latin typeface="Century Gothic" panose="020B0502020202020204" pitchFamily="34" charset="0"/>
                <a:cs typeface="Calibri Light" panose="020F0302020204030204" pitchFamily="34" charset="0"/>
              </a:rPr>
              <a:t>W2 : 		Leren meten / Opmaken elektrisch schema &amp; meterplan </a:t>
            </a:r>
          </a:p>
          <a:p>
            <a:pPr marL="1257300" lvl="1" indent="-571500">
              <a:buFontTx/>
              <a:buChar char="-"/>
            </a:pPr>
            <a:r>
              <a:rPr lang="nl-BE" sz="2000" dirty="0">
                <a:latin typeface="Century Gothic" panose="020B0502020202020204" pitchFamily="34" charset="0"/>
                <a:cs typeface="Calibri Light" panose="020F0302020204030204" pitchFamily="34" charset="0"/>
              </a:rPr>
              <a:t>W3 : 		Beurs ‘</a:t>
            </a:r>
            <a:r>
              <a:rPr lang="nl-BE" sz="2000" dirty="0" err="1">
                <a:latin typeface="Century Gothic" panose="020B0502020202020204" pitchFamily="34" charset="0"/>
                <a:cs typeface="Calibri Light" panose="020F0302020204030204" pitchFamily="34" charset="0"/>
              </a:rPr>
              <a:t>Sustainable</a:t>
            </a:r>
            <a:r>
              <a:rPr lang="nl-BE" sz="2000" dirty="0">
                <a:latin typeface="Century Gothic" panose="020B0502020202020204" pitchFamily="34" charset="0"/>
                <a:cs typeface="Calibri Light" panose="020F0302020204030204" pitchFamily="34" charset="0"/>
              </a:rPr>
              <a:t> Energy Solutions’</a:t>
            </a:r>
          </a:p>
          <a:p>
            <a:pPr marL="1257300" lvl="1" indent="-571500">
              <a:buFontTx/>
              <a:buChar char="-"/>
            </a:pPr>
            <a:r>
              <a:rPr lang="nl-BE" sz="2000" dirty="0">
                <a:latin typeface="Century Gothic" panose="020B0502020202020204" pitchFamily="34" charset="0"/>
                <a:cs typeface="Calibri Light" panose="020F0302020204030204" pitchFamily="34" charset="0"/>
              </a:rPr>
              <a:t>W4 :  		EMS - </a:t>
            </a:r>
            <a:r>
              <a:rPr lang="nl-BE" sz="2000" dirty="0" err="1">
                <a:latin typeface="Century Gothic" panose="020B0502020202020204" pitchFamily="34" charset="0"/>
                <a:cs typeface="Calibri Light" panose="020F0302020204030204" pitchFamily="34" charset="0"/>
              </a:rPr>
              <a:t>smappee</a:t>
            </a:r>
            <a:r>
              <a:rPr lang="nl-BE" sz="2000" dirty="0">
                <a:latin typeface="Century Gothic" panose="020B0502020202020204" pitchFamily="34" charset="0"/>
                <a:cs typeface="Calibri Light" panose="020F0302020204030204" pitchFamily="34" charset="0"/>
              </a:rPr>
              <a:t> </a:t>
            </a:r>
            <a:r>
              <a:rPr lang="nl-BE" sz="2000" dirty="0" err="1">
                <a:latin typeface="Century Gothic" panose="020B0502020202020204" pitchFamily="34" charset="0"/>
                <a:cs typeface="Calibri Light" panose="020F0302020204030204" pitchFamily="34" charset="0"/>
              </a:rPr>
              <a:t>infinity</a:t>
            </a:r>
            <a:r>
              <a:rPr lang="nl-BE" sz="2000" dirty="0">
                <a:latin typeface="Century Gothic" panose="020B0502020202020204" pitchFamily="34" charset="0"/>
                <a:cs typeface="Calibri Light" panose="020F0302020204030204" pitchFamily="34" charset="0"/>
              </a:rPr>
              <a:t> + switch (meetkoffer)/ laadpaal </a:t>
            </a:r>
          </a:p>
          <a:p>
            <a:pPr marL="1257300" lvl="1" indent="-571500">
              <a:buFontTx/>
              <a:buChar char="-"/>
            </a:pPr>
            <a:r>
              <a:rPr lang="nl-BE" sz="2000" dirty="0">
                <a:latin typeface="Century Gothic" panose="020B0502020202020204" pitchFamily="34" charset="0"/>
                <a:cs typeface="Calibri Light" panose="020F0302020204030204" pitchFamily="34" charset="0"/>
              </a:rPr>
              <a:t>W5/7/8 :  		EMS </a:t>
            </a:r>
            <a:r>
              <a:rPr lang="nl-BE" sz="2000" dirty="0" err="1">
                <a:latin typeface="Century Gothic" panose="020B0502020202020204" pitchFamily="34" charset="0"/>
                <a:cs typeface="Calibri Light" panose="020F0302020204030204" pitchFamily="34" charset="0"/>
              </a:rPr>
              <a:t>julix</a:t>
            </a:r>
            <a:endParaRPr lang="nl-BE" sz="2000" dirty="0">
              <a:latin typeface="Century Gothic" panose="020B0502020202020204" pitchFamily="34" charset="0"/>
              <a:cs typeface="Calibri Light" panose="020F0302020204030204" pitchFamily="34" charset="0"/>
            </a:endParaRPr>
          </a:p>
          <a:p>
            <a:pPr marL="1257300" lvl="1" indent="-571500">
              <a:buFontTx/>
              <a:buChar char="-"/>
            </a:pPr>
            <a:r>
              <a:rPr lang="nl-BE" sz="2000" dirty="0">
                <a:latin typeface="Century Gothic" panose="020B0502020202020204" pitchFamily="34" charset="0"/>
                <a:cs typeface="Calibri Light" panose="020F0302020204030204" pitchFamily="34" charset="0"/>
              </a:rPr>
              <a:t>W5/7/8 : 		EMS </a:t>
            </a:r>
            <a:r>
              <a:rPr lang="nl-BE" sz="2000" dirty="0" err="1">
                <a:latin typeface="Century Gothic" panose="020B0502020202020204" pitchFamily="34" charset="0"/>
                <a:cs typeface="Calibri Light" panose="020F0302020204030204" pitchFamily="34" charset="0"/>
              </a:rPr>
              <a:t>smartgridone</a:t>
            </a:r>
            <a:endParaRPr lang="nl-BE" sz="2000" dirty="0">
              <a:latin typeface="Century Gothic" panose="020B0502020202020204" pitchFamily="34" charset="0"/>
              <a:cs typeface="Calibri Light" panose="020F0302020204030204" pitchFamily="34" charset="0"/>
            </a:endParaRPr>
          </a:p>
          <a:p>
            <a:pPr marL="1257300" lvl="1" indent="-571500">
              <a:buFontTx/>
              <a:buChar char="-"/>
            </a:pPr>
            <a:r>
              <a:rPr lang="nl-BE" sz="2000" dirty="0">
                <a:latin typeface="Century Gothic" panose="020B0502020202020204" pitchFamily="34" charset="0"/>
                <a:cs typeface="Calibri Light" panose="020F0302020204030204" pitchFamily="34" charset="0"/>
              </a:rPr>
              <a:t>W5/7/8 : 		EMS QBUS</a:t>
            </a:r>
          </a:p>
          <a:p>
            <a:pPr marL="1257300" lvl="1" indent="-571500">
              <a:buFontTx/>
              <a:buChar char="-"/>
            </a:pPr>
            <a:r>
              <a:rPr lang="nl-BE" sz="2000" dirty="0">
                <a:latin typeface="Century Gothic" panose="020B0502020202020204" pitchFamily="34" charset="0"/>
                <a:cs typeface="Calibri Light" panose="020F0302020204030204" pitchFamily="34" charset="0"/>
              </a:rPr>
              <a:t>W9 : 		Digitale meter P1 (node-red en dashboard maken / </a:t>
            </a:r>
            <a:r>
              <a:rPr lang="nl-BE" sz="2000" dirty="0" err="1">
                <a:latin typeface="Century Gothic" panose="020B0502020202020204" pitchFamily="34" charset="0"/>
                <a:cs typeface="Calibri Light" panose="020F0302020204030204" pitchFamily="34" charset="0"/>
              </a:rPr>
              <a:t>api</a:t>
            </a:r>
            <a:r>
              <a:rPr lang="nl-BE" sz="2000" dirty="0">
                <a:latin typeface="Century Gothic" panose="020B0502020202020204" pitchFamily="34" charset="0"/>
                <a:cs typeface="Calibri Light" panose="020F0302020204030204" pitchFamily="34" charset="0"/>
              </a:rPr>
              <a:t> </a:t>
            </a:r>
            <a:r>
              <a:rPr lang="nl-BE" sz="2000" dirty="0" err="1">
                <a:latin typeface="Century Gothic" panose="020B0502020202020204" pitchFamily="34" charset="0"/>
                <a:cs typeface="Calibri Light" panose="020F0302020204030204" pitchFamily="34" charset="0"/>
              </a:rPr>
              <a:t>request</a:t>
            </a:r>
            <a:r>
              <a:rPr lang="nl-BE" sz="2000" dirty="0">
                <a:latin typeface="Century Gothic" panose="020B0502020202020204" pitchFamily="34" charset="0"/>
                <a:cs typeface="Calibri Light" panose="020F0302020204030204" pitchFamily="34" charset="0"/>
              </a:rPr>
              <a:t> </a:t>
            </a:r>
            <a:r>
              <a:rPr lang="nl-BE" sz="2000" dirty="0" err="1">
                <a:latin typeface="Century Gothic" panose="020B0502020202020204" pitchFamily="34" charset="0"/>
                <a:cs typeface="Calibri Light" panose="020F0302020204030204" pitchFamily="34" charset="0"/>
              </a:rPr>
              <a:t>day</a:t>
            </a:r>
            <a:r>
              <a:rPr lang="nl-BE" sz="2000" dirty="0">
                <a:latin typeface="Century Gothic" panose="020B0502020202020204" pitchFamily="34" charset="0"/>
                <a:cs typeface="Calibri Light" panose="020F0302020204030204" pitchFamily="34" charset="0"/>
              </a:rPr>
              <a:t> </a:t>
            </a:r>
            <a:r>
              <a:rPr lang="nl-BE" sz="2000" dirty="0" err="1">
                <a:latin typeface="Century Gothic" panose="020B0502020202020204" pitchFamily="34" charset="0"/>
                <a:cs typeface="Calibri Light" panose="020F0302020204030204" pitchFamily="34" charset="0"/>
              </a:rPr>
              <a:t>ahead</a:t>
            </a:r>
            <a:r>
              <a:rPr lang="nl-BE" sz="2000" dirty="0">
                <a:latin typeface="Century Gothic" panose="020B0502020202020204" pitchFamily="34" charset="0"/>
                <a:cs typeface="Calibri Light" panose="020F0302020204030204" pitchFamily="34" charset="0"/>
              </a:rPr>
              <a:t>)</a:t>
            </a:r>
          </a:p>
          <a:p>
            <a:pPr marL="1257300" lvl="1" indent="-571500">
              <a:buFontTx/>
              <a:buChar char="-"/>
            </a:pPr>
            <a:r>
              <a:rPr lang="nl-BE" sz="2000" dirty="0">
                <a:latin typeface="Century Gothic" panose="020B0502020202020204" pitchFamily="34" charset="0"/>
                <a:cs typeface="Calibri Light" panose="020F0302020204030204" pitchFamily="34" charset="0"/>
              </a:rPr>
              <a:t>W10 : 		Smappee </a:t>
            </a:r>
            <a:r>
              <a:rPr lang="nl-BE" sz="2000" dirty="0" err="1">
                <a:latin typeface="Century Gothic" panose="020B0502020202020204" pitchFamily="34" charset="0"/>
                <a:cs typeface="Calibri Light" panose="020F0302020204030204" pitchFamily="34" charset="0"/>
              </a:rPr>
              <a:t>Infinity</a:t>
            </a:r>
            <a:r>
              <a:rPr lang="nl-BE" sz="2000" dirty="0">
                <a:latin typeface="Century Gothic" panose="020B0502020202020204" pitchFamily="34" charset="0"/>
                <a:cs typeface="Calibri Light" panose="020F0302020204030204" pitchFamily="34" charset="0"/>
              </a:rPr>
              <a:t> + Node-red, sturen switch</a:t>
            </a:r>
          </a:p>
          <a:p>
            <a:pPr marL="1257300" lvl="1" indent="-571500">
              <a:buFontTx/>
              <a:buChar char="-"/>
            </a:pPr>
            <a:r>
              <a:rPr lang="nl-BE" sz="2000" dirty="0">
                <a:latin typeface="Century Gothic" panose="020B0502020202020204" pitchFamily="34" charset="0"/>
                <a:cs typeface="Calibri Light" panose="020F0302020204030204" pitchFamily="34" charset="0"/>
              </a:rPr>
              <a:t>W11 :  		Hernieuwbare en batterijopslag + </a:t>
            </a:r>
            <a:r>
              <a:rPr lang="nl-BE" sz="2000" dirty="0" err="1">
                <a:latin typeface="Century Gothic" panose="020B0502020202020204" pitchFamily="34" charset="0"/>
                <a:cs typeface="Calibri Light" panose="020F0302020204030204" pitchFamily="34" charset="0"/>
              </a:rPr>
              <a:t>Victron</a:t>
            </a:r>
            <a:r>
              <a:rPr lang="nl-BE" sz="2000" dirty="0">
                <a:latin typeface="Century Gothic" panose="020B0502020202020204" pitchFamily="34" charset="0"/>
                <a:cs typeface="Calibri Light" panose="020F0302020204030204" pitchFamily="34" charset="0"/>
              </a:rPr>
              <a:t> node red</a:t>
            </a:r>
          </a:p>
          <a:p>
            <a:pPr marL="1257300" lvl="1" indent="-571500">
              <a:buFontTx/>
              <a:buChar char="-"/>
            </a:pPr>
            <a:r>
              <a:rPr lang="nl-BE" sz="2000" dirty="0">
                <a:latin typeface="Century Gothic" panose="020B0502020202020204" pitchFamily="34" charset="0"/>
                <a:cs typeface="Calibri Light" panose="020F0302020204030204" pitchFamily="34" charset="0"/>
              </a:rPr>
              <a:t>W12 : 		Stekkerbatterij </a:t>
            </a:r>
            <a:r>
              <a:rPr lang="nl-BE" sz="2000" dirty="0" err="1">
                <a:latin typeface="Century Gothic" panose="020B0502020202020204" pitchFamily="34" charset="0"/>
                <a:cs typeface="Calibri Light" panose="020F0302020204030204" pitchFamily="34" charset="0"/>
              </a:rPr>
              <a:t>Marstek</a:t>
            </a:r>
            <a:r>
              <a:rPr lang="nl-BE" sz="2000" dirty="0">
                <a:latin typeface="Century Gothic" panose="020B0502020202020204" pitchFamily="34" charset="0"/>
                <a:cs typeface="Calibri Light" panose="020F0302020204030204" pitchFamily="34" charset="0"/>
              </a:rPr>
              <a:t> – algemene sturing + </a:t>
            </a:r>
            <a:r>
              <a:rPr lang="nl-BE" sz="2000" dirty="0" err="1">
                <a:latin typeface="Century Gothic" panose="020B0502020202020204" pitchFamily="34" charset="0"/>
                <a:cs typeface="Calibri Light" panose="020F0302020204030204" pitchFamily="34" charset="0"/>
              </a:rPr>
              <a:t>modbus</a:t>
            </a:r>
            <a:r>
              <a:rPr lang="nl-BE" sz="2000" dirty="0">
                <a:latin typeface="Century Gothic" panose="020B0502020202020204" pitchFamily="34" charset="0"/>
                <a:cs typeface="Calibri Light" panose="020F0302020204030204" pitchFamily="34" charset="0"/>
              </a:rPr>
              <a:t> sturing</a:t>
            </a:r>
          </a:p>
          <a:p>
            <a:r>
              <a:rPr lang="nl-BE" sz="2800" dirty="0">
                <a:latin typeface="Century Gothic" panose="020B0502020202020204" pitchFamily="34" charset="0"/>
                <a:cs typeface="Calibri Light" panose="020F0302020204030204" pitchFamily="34" charset="0"/>
              </a:rPr>
              <a:t>Toelichting studiefiche </a:t>
            </a:r>
          </a:p>
          <a:p>
            <a:pPr marL="702900" lvl="1" indent="-342900">
              <a:buFont typeface="Arial" panose="020B0604020202020204" pitchFamily="34" charset="0"/>
              <a:buChar char="•"/>
            </a:pPr>
            <a:r>
              <a:rPr lang="nl-BE" sz="2000" dirty="0">
                <a:latin typeface="Century Gothic" panose="020B0502020202020204" pitchFamily="34" charset="0"/>
                <a:cs typeface="Calibri Light" panose="020F0302020204030204" pitchFamily="34" charset="0"/>
              </a:rPr>
              <a:t>Raadpleegbaar op www.howest.be/ects</a:t>
            </a:r>
          </a:p>
          <a:p>
            <a:endParaRPr lang="nl-BE" dirty="0">
              <a:latin typeface="Century Gothic" panose="020B0502020202020204" pitchFamily="34" charset="0"/>
              <a:cs typeface="Calibri Light" panose="020F0302020204030204" pitchFamily="34" charset="0"/>
            </a:endParaRPr>
          </a:p>
          <a:p>
            <a:endParaRPr lang="nl-BE" sz="2800" dirty="0"/>
          </a:p>
        </p:txBody>
      </p:sp>
      <p:sp>
        <p:nvSpPr>
          <p:cNvPr id="10" name="Tekstvak 9">
            <a:extLst>
              <a:ext uri="{FF2B5EF4-FFF2-40B4-BE49-F238E27FC236}">
                <a16:creationId xmlns:a16="http://schemas.microsoft.com/office/drawing/2014/main" id="{8B6CF168-1A9B-1365-2814-2071407E929E}"/>
              </a:ext>
            </a:extLst>
          </p:cNvPr>
          <p:cNvSpPr txBox="1"/>
          <p:nvPr/>
        </p:nvSpPr>
        <p:spPr>
          <a:xfrm>
            <a:off x="13377630" y="0"/>
            <a:ext cx="4575794" cy="954107"/>
          </a:xfrm>
          <a:prstGeom prst="rect">
            <a:avLst/>
          </a:prstGeom>
          <a:noFill/>
        </p:spPr>
        <p:txBody>
          <a:bodyPr wrap="square" rtlCol="0">
            <a:spAutoFit/>
          </a:bodyPr>
          <a:lstStyle/>
          <a:p>
            <a:r>
              <a:rPr lang="nl-BE" sz="2000" dirty="0">
                <a:latin typeface="Calibri Light" panose="020F0302020204030204" pitchFamily="34" charset="0"/>
                <a:cs typeface="Calibri Light" panose="020F0302020204030204" pitchFamily="34" charset="0"/>
              </a:rPr>
              <a:t>Cursusmateriaal + </a:t>
            </a:r>
            <a:r>
              <a:rPr lang="nl-BE" sz="2000" dirty="0" err="1">
                <a:latin typeface="Calibri Light" panose="020F0302020204030204" pitchFamily="34" charset="0"/>
                <a:cs typeface="Calibri Light" panose="020F0302020204030204" pitchFamily="34" charset="0"/>
              </a:rPr>
              <a:t>powerpointpresentaties</a:t>
            </a:r>
            <a:endParaRPr lang="nl-BE" sz="20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nl-BE" dirty="0">
                <a:latin typeface="Calibri Light" panose="020F0302020204030204" pitchFamily="34" charset="0"/>
                <a:cs typeface="Calibri Light" panose="020F0302020204030204" pitchFamily="34" charset="0"/>
              </a:rPr>
              <a:t>Alles wordt </a:t>
            </a:r>
            <a:r>
              <a:rPr lang="nl-BE" b="1" dirty="0">
                <a:latin typeface="Calibri Light" panose="020F0302020204030204" pitchFamily="34" charset="0"/>
                <a:cs typeface="Calibri Light" panose="020F0302020204030204" pitchFamily="34" charset="0"/>
              </a:rPr>
              <a:t>voor de les online </a:t>
            </a:r>
            <a:r>
              <a:rPr lang="nl-BE" dirty="0">
                <a:latin typeface="Calibri Light" panose="020F0302020204030204" pitchFamily="34" charset="0"/>
                <a:cs typeface="Calibri Light" panose="020F0302020204030204" pitchFamily="34" charset="0"/>
              </a:rPr>
              <a:t>geplaatst</a:t>
            </a:r>
            <a:br>
              <a:rPr lang="nl-BE" dirty="0">
                <a:latin typeface="Calibri Light" panose="020F0302020204030204" pitchFamily="34" charset="0"/>
                <a:cs typeface="Calibri Light" panose="020F0302020204030204" pitchFamily="34" charset="0"/>
              </a:rPr>
            </a:br>
            <a:r>
              <a:rPr lang="nl-BE" dirty="0">
                <a:latin typeface="Calibri Light" panose="020F0302020204030204" pitchFamily="34" charset="0"/>
                <a:cs typeface="Calibri Light" panose="020F0302020204030204" pitchFamily="34" charset="0"/>
              </a:rPr>
              <a:t>op LEHO</a:t>
            </a:r>
          </a:p>
        </p:txBody>
      </p:sp>
      <p:cxnSp>
        <p:nvCxnSpPr>
          <p:cNvPr id="11" name="Rechte verbindingslijn 10">
            <a:extLst>
              <a:ext uri="{FF2B5EF4-FFF2-40B4-BE49-F238E27FC236}">
                <a16:creationId xmlns:a16="http://schemas.microsoft.com/office/drawing/2014/main" id="{E0E17F13-EC95-CF16-EC89-B557BAFD4976}"/>
              </a:ext>
            </a:extLst>
          </p:cNvPr>
          <p:cNvCxnSpPr/>
          <p:nvPr/>
        </p:nvCxnSpPr>
        <p:spPr>
          <a:xfrm>
            <a:off x="13105141" y="0"/>
            <a:ext cx="0" cy="332509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Afbeelding 11">
            <a:extLst>
              <a:ext uri="{FF2B5EF4-FFF2-40B4-BE49-F238E27FC236}">
                <a16:creationId xmlns:a16="http://schemas.microsoft.com/office/drawing/2014/main" id="{3825A369-DA21-D40F-0438-555FE72C91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7301" y="1135735"/>
            <a:ext cx="2841272" cy="18941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nvGrpSpPr>
          <p:cNvPr id="13" name="Groep 12">
            <a:extLst>
              <a:ext uri="{FF2B5EF4-FFF2-40B4-BE49-F238E27FC236}">
                <a16:creationId xmlns:a16="http://schemas.microsoft.com/office/drawing/2014/main" id="{B705DF28-9CC3-2CF8-7F35-4E5A8AFE3F55}"/>
              </a:ext>
            </a:extLst>
          </p:cNvPr>
          <p:cNvGrpSpPr/>
          <p:nvPr/>
        </p:nvGrpSpPr>
        <p:grpSpPr>
          <a:xfrm>
            <a:off x="13643813" y="3488543"/>
            <a:ext cx="4804806" cy="1277870"/>
            <a:chOff x="159877" y="4528622"/>
            <a:chExt cx="4804806" cy="1277870"/>
          </a:xfrm>
        </p:grpSpPr>
        <p:sp>
          <p:nvSpPr>
            <p:cNvPr id="14" name="Text Box 3">
              <a:extLst>
                <a:ext uri="{FF2B5EF4-FFF2-40B4-BE49-F238E27FC236}">
                  <a16:creationId xmlns:a16="http://schemas.microsoft.com/office/drawing/2014/main" id="{21E4A92D-1B17-D412-62D2-B5B879632121}"/>
                </a:ext>
              </a:extLst>
            </p:cNvPr>
            <p:cNvSpPr txBox="1">
              <a:spLocks noChangeArrowheads="1"/>
            </p:cNvSpPr>
            <p:nvPr/>
          </p:nvSpPr>
          <p:spPr bwMode="auto">
            <a:xfrm>
              <a:off x="159877" y="4528622"/>
              <a:ext cx="4804806" cy="1277870"/>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nl-NL" sz="1400" b="1" dirty="0">
                  <a:latin typeface="Calibri Light" panose="020F0302020204030204" pitchFamily="34" charset="0"/>
                  <a:cs typeface="Calibri Light" panose="020F0302020204030204" pitchFamily="34" charset="0"/>
                </a:rPr>
                <a:t>Contactgegevens:</a:t>
              </a:r>
            </a:p>
            <a:p>
              <a:pPr fontAlgn="base">
                <a:spcBef>
                  <a:spcPct val="0"/>
                </a:spcBef>
                <a:spcAft>
                  <a:spcPct val="0"/>
                </a:spcAft>
              </a:pPr>
              <a:r>
                <a:rPr lang="nl-NL" sz="1400" dirty="0">
                  <a:latin typeface="Calibri Light" panose="020F0302020204030204" pitchFamily="34" charset="0"/>
                  <a:cs typeface="Calibri Light" panose="020F0302020204030204" pitchFamily="34" charset="0"/>
                </a:rPr>
                <a:t>Jurgen Van Ryckeghem</a:t>
              </a:r>
              <a:endParaRPr lang="nl-BE" sz="1400" dirty="0">
                <a:latin typeface="Calibri Light" panose="020F0302020204030204" pitchFamily="34" charset="0"/>
                <a:cs typeface="Calibri Light" panose="020F0302020204030204" pitchFamily="34" charset="0"/>
              </a:endParaRPr>
            </a:p>
            <a:p>
              <a:pPr fontAlgn="base">
                <a:spcBef>
                  <a:spcPct val="0"/>
                </a:spcBef>
                <a:spcAft>
                  <a:spcPct val="0"/>
                </a:spcAft>
              </a:pPr>
              <a:r>
                <a:rPr lang="nl-BE" sz="1400" dirty="0">
                  <a:latin typeface="Calibri Light" panose="020F0302020204030204" pitchFamily="34" charset="0"/>
                  <a:cs typeface="Calibri Light" panose="020F0302020204030204" pitchFamily="34" charset="0"/>
                </a:rPr>
                <a:t>    Functie:	        Docent, opleidingsverantwoordelijke Energie</a:t>
              </a:r>
              <a:br>
                <a:rPr lang="nl-BE" sz="1400" dirty="0">
                  <a:latin typeface="Calibri Light" panose="020F0302020204030204" pitchFamily="34" charset="0"/>
                  <a:cs typeface="Calibri Light" panose="020F0302020204030204" pitchFamily="34" charset="0"/>
                </a:rPr>
              </a:br>
              <a:r>
                <a:rPr lang="nl-BE" sz="1400" dirty="0">
                  <a:latin typeface="Calibri Light" panose="020F0302020204030204" pitchFamily="34" charset="0"/>
                  <a:cs typeface="Calibri Light" panose="020F0302020204030204" pitchFamily="34" charset="0"/>
                </a:rPr>
                <a:t>    Opleiding:         BANABA </a:t>
              </a:r>
              <a:r>
                <a:rPr lang="nl-BE" sz="1400" dirty="0" err="1">
                  <a:latin typeface="Calibri Light" panose="020F0302020204030204" pitchFamily="34" charset="0"/>
                  <a:cs typeface="Calibri Light" panose="020F0302020204030204" pitchFamily="34" charset="0"/>
                </a:rPr>
                <a:t>Sustainable</a:t>
              </a:r>
              <a:r>
                <a:rPr lang="nl-BE" sz="1400" dirty="0">
                  <a:latin typeface="Calibri Light" panose="020F0302020204030204" pitchFamily="34" charset="0"/>
                  <a:cs typeface="Calibri Light" panose="020F0302020204030204" pitchFamily="34" charset="0"/>
                </a:rPr>
                <a:t> Energy Management</a:t>
              </a:r>
            </a:p>
            <a:p>
              <a:pPr fontAlgn="base">
                <a:spcBef>
                  <a:spcPct val="0"/>
                </a:spcBef>
                <a:spcAft>
                  <a:spcPct val="0"/>
                </a:spcAft>
              </a:pPr>
              <a:r>
                <a:rPr lang="nl-BE" sz="1400" dirty="0">
                  <a:latin typeface="Calibri Light" panose="020F0302020204030204" pitchFamily="34" charset="0"/>
                  <a:cs typeface="Calibri Light" panose="020F0302020204030204" pitchFamily="34" charset="0"/>
                </a:rPr>
                <a:t>    E-mailadres:     Jurgen.Van.Ryckeghem@Howest.be</a:t>
              </a:r>
            </a:p>
            <a:p>
              <a:pPr fontAlgn="base">
                <a:spcBef>
                  <a:spcPct val="0"/>
                </a:spcBef>
                <a:spcAft>
                  <a:spcPct val="0"/>
                </a:spcAft>
              </a:pPr>
              <a:endParaRPr lang="nl-BE" sz="1200" dirty="0">
                <a:solidFill>
                  <a:schemeClr val="bg1"/>
                </a:solidFill>
                <a:latin typeface="Arial" pitchFamily="34" charset="0"/>
              </a:endParaRPr>
            </a:p>
          </p:txBody>
        </p:sp>
        <p:cxnSp>
          <p:nvCxnSpPr>
            <p:cNvPr id="15" name="Rechte verbindingslijn 14">
              <a:extLst>
                <a:ext uri="{FF2B5EF4-FFF2-40B4-BE49-F238E27FC236}">
                  <a16:creationId xmlns:a16="http://schemas.microsoft.com/office/drawing/2014/main" id="{1EF98CC3-4047-CF53-D914-82AC5CD19546}"/>
                </a:ext>
              </a:extLst>
            </p:cNvPr>
            <p:cNvCxnSpPr/>
            <p:nvPr/>
          </p:nvCxnSpPr>
          <p:spPr>
            <a:xfrm>
              <a:off x="310551" y="4995161"/>
              <a:ext cx="0" cy="621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ep 15">
            <a:extLst>
              <a:ext uri="{FF2B5EF4-FFF2-40B4-BE49-F238E27FC236}">
                <a16:creationId xmlns:a16="http://schemas.microsoft.com/office/drawing/2014/main" id="{89E71BC1-E5D0-9869-0C1A-7942DC7DD511}"/>
              </a:ext>
            </a:extLst>
          </p:cNvPr>
          <p:cNvGrpSpPr/>
          <p:nvPr/>
        </p:nvGrpSpPr>
        <p:grpSpPr>
          <a:xfrm>
            <a:off x="13643813" y="4785766"/>
            <a:ext cx="4804806" cy="1277870"/>
            <a:chOff x="159877" y="4528622"/>
            <a:chExt cx="4804806" cy="1277870"/>
          </a:xfrm>
        </p:grpSpPr>
        <p:sp>
          <p:nvSpPr>
            <p:cNvPr id="17" name="Text Box 3">
              <a:extLst>
                <a:ext uri="{FF2B5EF4-FFF2-40B4-BE49-F238E27FC236}">
                  <a16:creationId xmlns:a16="http://schemas.microsoft.com/office/drawing/2014/main" id="{E87A1631-95FE-C456-5D1F-2347A27BC5FA}"/>
                </a:ext>
              </a:extLst>
            </p:cNvPr>
            <p:cNvSpPr txBox="1">
              <a:spLocks noChangeArrowheads="1"/>
            </p:cNvSpPr>
            <p:nvPr/>
          </p:nvSpPr>
          <p:spPr bwMode="auto">
            <a:xfrm>
              <a:off x="159877" y="4528622"/>
              <a:ext cx="4804806" cy="1277870"/>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nl-NL" sz="1400" b="1">
                  <a:latin typeface="Calibri Light" panose="020F0302020204030204" pitchFamily="34" charset="0"/>
                  <a:cs typeface="Calibri Light" panose="020F0302020204030204" pitchFamily="34" charset="0"/>
                </a:rPr>
                <a:t>Contactgegevens:</a:t>
              </a:r>
            </a:p>
            <a:p>
              <a:pPr fontAlgn="base">
                <a:spcBef>
                  <a:spcPct val="0"/>
                </a:spcBef>
                <a:spcAft>
                  <a:spcPct val="0"/>
                </a:spcAft>
              </a:pPr>
              <a:r>
                <a:rPr lang="nl-NL" sz="1400">
                  <a:latin typeface="Calibri Light" panose="020F0302020204030204" pitchFamily="34" charset="0"/>
                  <a:cs typeface="Calibri Light" panose="020F0302020204030204" pitchFamily="34" charset="0"/>
                </a:rPr>
                <a:t>Henk Bostyn</a:t>
              </a:r>
              <a:endParaRPr lang="nl-BE" sz="1400">
                <a:latin typeface="Calibri Light" panose="020F0302020204030204" pitchFamily="34" charset="0"/>
                <a:cs typeface="Calibri Light" panose="020F0302020204030204" pitchFamily="34" charset="0"/>
              </a:endParaRPr>
            </a:p>
            <a:p>
              <a:pPr fontAlgn="base">
                <a:spcBef>
                  <a:spcPct val="0"/>
                </a:spcBef>
                <a:spcAft>
                  <a:spcPct val="0"/>
                </a:spcAft>
              </a:pPr>
              <a:r>
                <a:rPr lang="nl-BE" sz="1400">
                  <a:latin typeface="Calibri Light" panose="020F0302020204030204" pitchFamily="34" charset="0"/>
                  <a:cs typeface="Calibri Light" panose="020F0302020204030204" pitchFamily="34" charset="0"/>
                </a:rPr>
                <a:t>    Functie:	        Docent, onderzoeker</a:t>
              </a:r>
              <a:br>
                <a:rPr lang="nl-BE" sz="1400">
                  <a:latin typeface="Calibri Light" panose="020F0302020204030204" pitchFamily="34" charset="0"/>
                  <a:cs typeface="Calibri Light" panose="020F0302020204030204" pitchFamily="34" charset="0"/>
                </a:rPr>
              </a:br>
              <a:r>
                <a:rPr lang="nl-BE" sz="1400">
                  <a:latin typeface="Calibri Light" panose="020F0302020204030204" pitchFamily="34" charset="0"/>
                  <a:cs typeface="Calibri Light" panose="020F0302020204030204" pitchFamily="34" charset="0"/>
                </a:rPr>
                <a:t>    Opleiding:         BANABA </a:t>
              </a:r>
              <a:r>
                <a:rPr lang="nl-BE" sz="1400" err="1">
                  <a:latin typeface="Calibri Light" panose="020F0302020204030204" pitchFamily="34" charset="0"/>
                  <a:cs typeface="Calibri Light" panose="020F0302020204030204" pitchFamily="34" charset="0"/>
                </a:rPr>
                <a:t>Sustainable</a:t>
              </a:r>
              <a:r>
                <a:rPr lang="nl-BE" sz="1400">
                  <a:latin typeface="Calibri Light" panose="020F0302020204030204" pitchFamily="34" charset="0"/>
                  <a:cs typeface="Calibri Light" panose="020F0302020204030204" pitchFamily="34" charset="0"/>
                </a:rPr>
                <a:t> Energy Management</a:t>
              </a:r>
            </a:p>
            <a:p>
              <a:pPr fontAlgn="base">
                <a:spcBef>
                  <a:spcPct val="0"/>
                </a:spcBef>
                <a:spcAft>
                  <a:spcPct val="0"/>
                </a:spcAft>
              </a:pPr>
              <a:r>
                <a:rPr lang="nl-BE" sz="1400">
                  <a:latin typeface="Calibri Light" panose="020F0302020204030204" pitchFamily="34" charset="0"/>
                  <a:cs typeface="Calibri Light" panose="020F0302020204030204" pitchFamily="34" charset="0"/>
                </a:rPr>
                <a:t>    E-mailadres:     Henk.Bostyn@howest.be</a:t>
              </a:r>
            </a:p>
            <a:p>
              <a:pPr fontAlgn="base">
                <a:spcBef>
                  <a:spcPct val="0"/>
                </a:spcBef>
                <a:spcAft>
                  <a:spcPct val="0"/>
                </a:spcAft>
              </a:pPr>
              <a:endParaRPr lang="nl-BE" sz="1200">
                <a:solidFill>
                  <a:schemeClr val="bg1"/>
                </a:solidFill>
                <a:latin typeface="Arial" pitchFamily="34" charset="0"/>
              </a:endParaRPr>
            </a:p>
          </p:txBody>
        </p:sp>
        <p:cxnSp>
          <p:nvCxnSpPr>
            <p:cNvPr id="18" name="Rechte verbindingslijn 17">
              <a:extLst>
                <a:ext uri="{FF2B5EF4-FFF2-40B4-BE49-F238E27FC236}">
                  <a16:creationId xmlns:a16="http://schemas.microsoft.com/office/drawing/2014/main" id="{7A0F55AA-81EA-44F1-844E-EF18E81A5AD0}"/>
                </a:ext>
              </a:extLst>
            </p:cNvPr>
            <p:cNvCxnSpPr/>
            <p:nvPr/>
          </p:nvCxnSpPr>
          <p:spPr>
            <a:xfrm>
              <a:off x="310551" y="4995161"/>
              <a:ext cx="0" cy="621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4808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9689-9500-C73D-BC85-8D25C540B22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4FF721DF-7993-7EA8-5B70-4302579B2C70}"/>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6EEB51F4-7697-1336-6BE4-CA46A90EA87D}"/>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09F67DD0-A24F-CA0D-FB9C-B32969C23029}"/>
              </a:ext>
            </a:extLst>
          </p:cNvPr>
          <p:cNvSpPr>
            <a:spLocks noGrp="1"/>
          </p:cNvSpPr>
          <p:nvPr>
            <p:ph type="sldNum" sz="quarter" idx="4"/>
          </p:nvPr>
        </p:nvSpPr>
        <p:spPr/>
        <p:txBody>
          <a:bodyPr/>
          <a:lstStyle/>
          <a:p>
            <a:fld id="{C0F550FA-FCCC-4A7D-8E1A-87BCAA2E5874}" type="slidenum">
              <a:rPr lang="en-GB" smtClean="0"/>
              <a:pPr/>
              <a:t>3</a:t>
            </a:fld>
            <a:endParaRPr lang="en-GB" dirty="0"/>
          </a:p>
        </p:txBody>
      </p:sp>
      <p:sp>
        <p:nvSpPr>
          <p:cNvPr id="9" name="Text Placeholder 6">
            <a:extLst>
              <a:ext uri="{FF2B5EF4-FFF2-40B4-BE49-F238E27FC236}">
                <a16:creationId xmlns:a16="http://schemas.microsoft.com/office/drawing/2014/main" id="{7195F873-709C-D5AC-8A20-16D05FA125CC}"/>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pic>
        <p:nvPicPr>
          <p:cNvPr id="10" name="Afbeelding 9">
            <a:extLst>
              <a:ext uri="{FF2B5EF4-FFF2-40B4-BE49-F238E27FC236}">
                <a16:creationId xmlns:a16="http://schemas.microsoft.com/office/drawing/2014/main" id="{1B7EDE84-5A9D-9B44-2BB0-24C892F67286}"/>
              </a:ext>
            </a:extLst>
          </p:cNvPr>
          <p:cNvPicPr>
            <a:picLocks noChangeAspect="1"/>
          </p:cNvPicPr>
          <p:nvPr/>
        </p:nvPicPr>
        <p:blipFill rotWithShape="1">
          <a:blip r:embed="rId2"/>
          <a:srcRect b="3800"/>
          <a:stretch/>
        </p:blipFill>
        <p:spPr>
          <a:xfrm>
            <a:off x="11627680" y="2070491"/>
            <a:ext cx="5946641" cy="3091306"/>
          </a:xfrm>
          <a:prstGeom prst="rect">
            <a:avLst/>
          </a:prstGeom>
          <a:ln w="12700">
            <a:solidFill>
              <a:schemeClr val="tx1"/>
            </a:solidFill>
          </a:ln>
        </p:spPr>
      </p:pic>
      <p:pic>
        <p:nvPicPr>
          <p:cNvPr id="11" name="Afbeelding 10">
            <a:extLst>
              <a:ext uri="{FF2B5EF4-FFF2-40B4-BE49-F238E27FC236}">
                <a16:creationId xmlns:a16="http://schemas.microsoft.com/office/drawing/2014/main" id="{B35C8434-7630-2507-DEAB-3F568066E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9066" y="5437854"/>
            <a:ext cx="4538975" cy="3317610"/>
          </a:xfrm>
          <a:prstGeom prst="rect">
            <a:avLst/>
          </a:prstGeom>
          <a:ln>
            <a:solidFill>
              <a:schemeClr val="tx1"/>
            </a:solidFill>
          </a:ln>
        </p:spPr>
      </p:pic>
      <p:sp>
        <p:nvSpPr>
          <p:cNvPr id="12" name="Tijdelijke aanduiding voor tekst 2">
            <a:extLst>
              <a:ext uri="{FF2B5EF4-FFF2-40B4-BE49-F238E27FC236}">
                <a16:creationId xmlns:a16="http://schemas.microsoft.com/office/drawing/2014/main" id="{CA61D408-84CE-16FE-E395-B12214224BA8}"/>
              </a:ext>
            </a:extLst>
          </p:cNvPr>
          <p:cNvSpPr txBox="1">
            <a:spLocks/>
          </p:cNvSpPr>
          <p:nvPr/>
        </p:nvSpPr>
        <p:spPr>
          <a:xfrm>
            <a:off x="940327" y="2198177"/>
            <a:ext cx="11313949" cy="5286715"/>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nl-NL" sz="2800" dirty="0">
                <a:latin typeface="Century Gothic" panose="020B0502020202020204" pitchFamily="34" charset="0"/>
              </a:rPr>
              <a:t>Elektriciteit is de normaalste zaak op vandaag</a:t>
            </a:r>
          </a:p>
          <a:p>
            <a:pPr lvl="1"/>
            <a:r>
              <a:rPr lang="nl-NL" sz="2400" dirty="0">
                <a:latin typeface="Century Gothic" panose="020B0502020202020204" pitchFamily="34" charset="0"/>
              </a:rPr>
              <a:t> </a:t>
            </a:r>
            <a:r>
              <a:rPr lang="nl-NL" sz="2000" dirty="0">
                <a:latin typeface="Century Gothic" panose="020B0502020202020204" pitchFamily="34" charset="0"/>
              </a:rPr>
              <a:t>Gewoonte maakt het gevaarlijk</a:t>
            </a:r>
          </a:p>
          <a:p>
            <a:pPr lvl="1"/>
            <a:r>
              <a:rPr lang="nl-NL" sz="2000" dirty="0">
                <a:latin typeface="Century Gothic" panose="020B0502020202020204" pitchFamily="34" charset="0"/>
              </a:rPr>
              <a:t> Onzichtbaar gevaar</a:t>
            </a:r>
          </a:p>
          <a:p>
            <a:pPr lvl="1"/>
            <a:r>
              <a:rPr lang="nl-NL" sz="2000" dirty="0">
                <a:latin typeface="Century Gothic" panose="020B0502020202020204" pitchFamily="34" charset="0"/>
              </a:rPr>
              <a:t> Gevaren van elektriciteit</a:t>
            </a:r>
          </a:p>
          <a:p>
            <a:pPr lvl="2"/>
            <a:r>
              <a:rPr lang="nl-NL" sz="2000" dirty="0">
                <a:latin typeface="Century Gothic" panose="020B0502020202020204" pitchFamily="34" charset="0"/>
              </a:rPr>
              <a:t> </a:t>
            </a:r>
            <a:r>
              <a:rPr lang="nl-NL" sz="1800" dirty="0">
                <a:latin typeface="Century Gothic" panose="020B0502020202020204" pitchFamily="34" charset="0"/>
              </a:rPr>
              <a:t>Elektrocutie</a:t>
            </a:r>
            <a:endParaRPr lang="nl-NL" sz="2000" dirty="0">
              <a:latin typeface="Century Gothic" panose="020B0502020202020204" pitchFamily="34" charset="0"/>
            </a:endParaRPr>
          </a:p>
          <a:p>
            <a:pPr lvl="1"/>
            <a:r>
              <a:rPr lang="nl-NL" sz="2000" dirty="0">
                <a:latin typeface="Century Gothic" panose="020B0502020202020204" pitchFamily="34" charset="0"/>
              </a:rPr>
              <a:t> Brandwonden door vonken en </a:t>
            </a:r>
            <a:r>
              <a:rPr lang="nl-BE" sz="2000" dirty="0">
                <a:latin typeface="Century Gothic" panose="020B0502020202020204" pitchFamily="34" charset="0"/>
                <a:hlinkClick r:id="rId4"/>
              </a:rPr>
              <a:t>Vlamboog</a:t>
            </a:r>
            <a:endParaRPr lang="nl-BE" sz="2000" dirty="0">
              <a:latin typeface="Century Gothic" panose="020B0502020202020204" pitchFamily="34" charset="0"/>
            </a:endParaRPr>
          </a:p>
          <a:p>
            <a:pPr lvl="2"/>
            <a:r>
              <a:rPr lang="nl-NL" sz="2000" dirty="0">
                <a:latin typeface="Century Gothic" panose="020B0502020202020204" pitchFamily="34" charset="0"/>
              </a:rPr>
              <a:t> </a:t>
            </a:r>
            <a:r>
              <a:rPr lang="nl-NL" sz="1800" dirty="0">
                <a:latin typeface="Century Gothic" panose="020B0502020202020204" pitchFamily="34" charset="0"/>
              </a:rPr>
              <a:t>Brandgevaar</a:t>
            </a:r>
          </a:p>
          <a:p>
            <a:pPr lvl="2"/>
            <a:r>
              <a:rPr lang="nl-NL" sz="1800" dirty="0">
                <a:latin typeface="Century Gothic" panose="020B0502020202020204" pitchFamily="34" charset="0"/>
              </a:rPr>
              <a:t> Explosiegevaar </a:t>
            </a:r>
          </a:p>
          <a:p>
            <a:pPr lvl="2"/>
            <a:r>
              <a:rPr lang="nl-NL" sz="1800" dirty="0">
                <a:latin typeface="Century Gothic" panose="020B0502020202020204" pitchFamily="34" charset="0"/>
              </a:rPr>
              <a:t> …</a:t>
            </a:r>
          </a:p>
          <a:p>
            <a:pPr lvl="2"/>
            <a:endParaRPr lang="nl-NL" sz="2000" dirty="0">
              <a:latin typeface="Century Gothic" panose="020B0502020202020204" pitchFamily="34" charset="0"/>
            </a:endParaRPr>
          </a:p>
          <a:p>
            <a:pPr lvl="2"/>
            <a:endParaRPr lang="nl-NL" sz="2000" dirty="0">
              <a:latin typeface="Century Gothic" panose="020B0502020202020204" pitchFamily="34" charset="0"/>
            </a:endParaRPr>
          </a:p>
          <a:p>
            <a:pPr marL="457200" lvl="1" indent="0">
              <a:buFont typeface="Arial" panose="020B0604020202020204" pitchFamily="34" charset="0"/>
              <a:buNone/>
            </a:pPr>
            <a:r>
              <a:rPr lang="nl-NL" sz="2400" dirty="0">
                <a:latin typeface="Century Gothic" panose="020B0502020202020204" pitchFamily="34" charset="0"/>
                <a:sym typeface="Wingdings" panose="05000000000000000000" pitchFamily="2" charset="2"/>
              </a:rPr>
              <a:t> </a:t>
            </a:r>
            <a:r>
              <a:rPr lang="nl-NL" sz="2400" b="1" dirty="0">
                <a:latin typeface="Century Gothic" panose="020B0502020202020204" pitchFamily="34" charset="0"/>
                <a:sym typeface="Wingdings" panose="05000000000000000000" pitchFamily="2" charset="2"/>
              </a:rPr>
              <a:t>Veiligheidsmaatregelen noodzakelijk!</a:t>
            </a:r>
            <a:endParaRPr lang="nl-NL" sz="2400" b="1" dirty="0">
              <a:latin typeface="Century Gothic" panose="020B0502020202020204" pitchFamily="34" charset="0"/>
            </a:endParaRPr>
          </a:p>
          <a:p>
            <a:endParaRPr lang="nl-BE"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42624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93BCF-19A2-DB3F-F466-D3CC5B69270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43649CB-BEF2-73F8-46AE-1F94B51D2211}"/>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DCB5FCE1-0866-502D-13C8-AF92C1ED01C2}"/>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6598B1DB-6363-6D38-6067-1BC0F4D5AE31}"/>
              </a:ext>
            </a:extLst>
          </p:cNvPr>
          <p:cNvSpPr>
            <a:spLocks noGrp="1"/>
          </p:cNvSpPr>
          <p:nvPr>
            <p:ph type="sldNum" sz="quarter" idx="4"/>
          </p:nvPr>
        </p:nvSpPr>
        <p:spPr/>
        <p:txBody>
          <a:bodyPr/>
          <a:lstStyle/>
          <a:p>
            <a:fld id="{C0F550FA-FCCC-4A7D-8E1A-87BCAA2E5874}" type="slidenum">
              <a:rPr lang="en-GB" smtClean="0"/>
              <a:pPr/>
              <a:t>4</a:t>
            </a:fld>
            <a:endParaRPr lang="en-GB" dirty="0"/>
          </a:p>
        </p:txBody>
      </p:sp>
      <p:sp>
        <p:nvSpPr>
          <p:cNvPr id="9" name="Text Placeholder 6">
            <a:extLst>
              <a:ext uri="{FF2B5EF4-FFF2-40B4-BE49-F238E27FC236}">
                <a16:creationId xmlns:a16="http://schemas.microsoft.com/office/drawing/2014/main" id="{8F7B8F4C-590F-4D05-5479-9BA16D3368EA}"/>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sp>
        <p:nvSpPr>
          <p:cNvPr id="2" name="Tijdelijke aanduiding voor tekst 4">
            <a:extLst>
              <a:ext uri="{FF2B5EF4-FFF2-40B4-BE49-F238E27FC236}">
                <a16:creationId xmlns:a16="http://schemas.microsoft.com/office/drawing/2014/main" id="{F3D8B58E-05D9-1E9B-5D60-1D8F6C96CA90}"/>
              </a:ext>
            </a:extLst>
          </p:cNvPr>
          <p:cNvSpPr>
            <a:spLocks noGrp="1"/>
          </p:cNvSpPr>
          <p:nvPr>
            <p:ph type="body" sz="quarter" idx="17"/>
          </p:nvPr>
        </p:nvSpPr>
        <p:spPr>
          <a:xfrm>
            <a:off x="1290023" y="2070491"/>
            <a:ext cx="14381777" cy="5442834"/>
          </a:xfrm>
        </p:spPr>
        <p:txBody>
          <a:bodyPr/>
          <a:lstStyle/>
          <a:p>
            <a:r>
              <a:rPr lang="nl-NL" sz="2400" dirty="0">
                <a:latin typeface="Century Gothic" panose="020B0502020202020204" pitchFamily="34" charset="0"/>
              </a:rPr>
              <a:t>Alles is vervat in normen om veiligheid te allen tijde te garanderen!</a:t>
            </a:r>
          </a:p>
          <a:p>
            <a:pPr marL="342900" indent="-342900">
              <a:buFont typeface="Arial" panose="020B0604020202020204" pitchFamily="34" charset="0"/>
              <a:buChar char="•"/>
            </a:pPr>
            <a:r>
              <a:rPr lang="nl-NL" sz="2400" b="1" dirty="0">
                <a:latin typeface="Century Gothic" panose="020B0502020202020204" pitchFamily="34" charset="0"/>
              </a:rPr>
              <a:t>AREI : </a:t>
            </a:r>
            <a:r>
              <a:rPr lang="nl-NL" sz="2400" dirty="0">
                <a:latin typeface="Century Gothic" panose="020B0502020202020204" pitchFamily="34" charset="0"/>
              </a:rPr>
              <a:t>Algemeen reglement op de elektrische installatie</a:t>
            </a:r>
          </a:p>
          <a:p>
            <a:pPr marL="342900" indent="-342900">
              <a:buFont typeface="Arial" panose="020B0604020202020204" pitchFamily="34" charset="0"/>
              <a:buChar char="•"/>
            </a:pPr>
            <a:r>
              <a:rPr lang="nl-NL" sz="2400" b="1" dirty="0">
                <a:latin typeface="Century Gothic" panose="020B0502020202020204" pitchFamily="34" charset="0"/>
              </a:rPr>
              <a:t>TRDE : </a:t>
            </a:r>
            <a:r>
              <a:rPr lang="nl-NL" sz="2400" dirty="0">
                <a:latin typeface="Century Gothic" panose="020B0502020202020204" pitchFamily="34" charset="0"/>
              </a:rPr>
              <a:t> Technisch reglement voor de distributie van elektriciteit in het Vlaams Gewest</a:t>
            </a:r>
          </a:p>
          <a:p>
            <a:pPr marL="800123" lvl="1" indent="-342900">
              <a:buFont typeface="Arial" panose="020B0604020202020204" pitchFamily="34" charset="0"/>
              <a:buChar char="•"/>
            </a:pPr>
            <a:r>
              <a:rPr lang="nl-NL" sz="2000" dirty="0">
                <a:latin typeface="Century Gothic" panose="020B0502020202020204" pitchFamily="34" charset="0"/>
              </a:rPr>
              <a:t>Legt de principes voor het beheer van en de toegang tot het elektriciteitsdistributienet vast</a:t>
            </a:r>
          </a:p>
          <a:p>
            <a:pPr marL="800123" lvl="1" indent="-342900">
              <a:buFont typeface="Arial" panose="020B0604020202020204" pitchFamily="34" charset="0"/>
              <a:buChar char="•"/>
            </a:pPr>
            <a:r>
              <a:rPr lang="nl-NL" sz="2000" dirty="0">
                <a:latin typeface="Century Gothic" panose="020B0502020202020204" pitchFamily="34" charset="0"/>
              </a:rPr>
              <a:t>Vanuit de VREG (= Vlaamse regulator voor energie &amp; gas)</a:t>
            </a:r>
          </a:p>
          <a:p>
            <a:pPr marL="1257346" lvl="2" indent="-342900">
              <a:buFont typeface="Arial" panose="020B0604020202020204" pitchFamily="34" charset="0"/>
              <a:buChar char="•"/>
            </a:pPr>
            <a:r>
              <a:rPr lang="nl-NL" sz="1600" dirty="0">
                <a:latin typeface="Century Gothic" panose="020B0502020202020204" pitchFamily="34" charset="0"/>
              </a:rPr>
              <a:t>VREG reguleert, controleert, informeert en adviseert</a:t>
            </a:r>
          </a:p>
          <a:p>
            <a:pPr marL="800123" lvl="1" indent="-342900">
              <a:buFont typeface="Arial" panose="020B0604020202020204" pitchFamily="34" charset="0"/>
              <a:buChar char="•"/>
            </a:pPr>
            <a:r>
              <a:rPr lang="nl-NL" sz="2000" dirty="0">
                <a:latin typeface="Century Gothic" panose="020B0502020202020204" pitchFamily="34" charset="0"/>
              </a:rPr>
              <a:t>Laatste versie: 24/03/2023 met wijziging van VREG op 22/11/2024</a:t>
            </a:r>
          </a:p>
          <a:p>
            <a:pPr marL="342900" indent="-342900">
              <a:buFont typeface="Arial" panose="020B0604020202020204" pitchFamily="34" charset="0"/>
              <a:buChar char="•"/>
            </a:pPr>
            <a:r>
              <a:rPr lang="nl-NL" sz="2400" b="1" dirty="0">
                <a:latin typeface="Century Gothic" panose="020B0502020202020204" pitchFamily="34" charset="0"/>
              </a:rPr>
              <a:t>Synergrid : </a:t>
            </a:r>
            <a:r>
              <a:rPr lang="nl-NL" sz="2400" dirty="0">
                <a:latin typeface="Century Gothic" panose="020B0502020202020204" pitchFamily="34" charset="0"/>
              </a:rPr>
              <a:t>Vertegenwoordigt 9 netbeheerders die gas en elektriciteit verdelen aan </a:t>
            </a:r>
            <a:br>
              <a:rPr lang="nl-NL" sz="2400" dirty="0">
                <a:latin typeface="Century Gothic" panose="020B0502020202020204" pitchFamily="34" charset="0"/>
              </a:rPr>
            </a:br>
            <a:r>
              <a:rPr lang="nl-NL" sz="2400" dirty="0">
                <a:latin typeface="Century Gothic" panose="020B0502020202020204" pitchFamily="34" charset="0"/>
              </a:rPr>
              <a:t>                     bedrijven en bevolking in België</a:t>
            </a:r>
          </a:p>
          <a:p>
            <a:pPr marL="800123" lvl="1" indent="-342900">
              <a:buFont typeface="Arial" panose="020B0604020202020204" pitchFamily="34" charset="0"/>
              <a:buChar char="•"/>
            </a:pPr>
            <a:r>
              <a:rPr lang="nl-NL" sz="2000" dirty="0">
                <a:latin typeface="Century Gothic" panose="020B0502020202020204" pitchFamily="34" charset="0"/>
              </a:rPr>
              <a:t>Ontwikkeld technische voorschriften om betrouwbare netten te kunnen garanderen</a:t>
            </a:r>
          </a:p>
          <a:p>
            <a:pPr marL="800123" lvl="1" indent="-342900">
              <a:buFont typeface="Arial" panose="020B0604020202020204" pitchFamily="34" charset="0"/>
              <a:buChar char="•"/>
            </a:pPr>
            <a:r>
              <a:rPr lang="nl-NL" sz="2000" dirty="0">
                <a:latin typeface="Century Gothic" panose="020B0502020202020204" pitchFamily="34" charset="0"/>
              </a:rPr>
              <a:t>Homologeert materiaal en opleidingscentra</a:t>
            </a:r>
          </a:p>
        </p:txBody>
      </p:sp>
      <p:pic>
        <p:nvPicPr>
          <p:cNvPr id="3" name="Picture 2" descr="Arei, wat is het? | De Maegd">
            <a:extLst>
              <a:ext uri="{FF2B5EF4-FFF2-40B4-BE49-F238E27FC236}">
                <a16:creationId xmlns:a16="http://schemas.microsoft.com/office/drawing/2014/main" id="{84AC1F6E-99A2-1D13-3F32-13FCA23512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474"/>
          <a:stretch/>
        </p:blipFill>
        <p:spPr bwMode="auto">
          <a:xfrm>
            <a:off x="689477" y="7788951"/>
            <a:ext cx="2721685" cy="124214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99BA4E66-0FF2-C974-54CC-BDD7854F00C3}"/>
              </a:ext>
            </a:extLst>
          </p:cNvPr>
          <p:cNvPicPr>
            <a:picLocks noChangeAspect="1"/>
          </p:cNvPicPr>
          <p:nvPr/>
        </p:nvPicPr>
        <p:blipFill>
          <a:blip r:embed="rId3"/>
          <a:stretch>
            <a:fillRect/>
          </a:stretch>
        </p:blipFill>
        <p:spPr>
          <a:xfrm>
            <a:off x="14357352" y="7867771"/>
            <a:ext cx="3495325" cy="1242140"/>
          </a:xfrm>
          <a:prstGeom prst="rect">
            <a:avLst/>
          </a:prstGeom>
        </p:spPr>
      </p:pic>
    </p:spTree>
    <p:extLst>
      <p:ext uri="{BB962C8B-B14F-4D97-AF65-F5344CB8AC3E}">
        <p14:creationId xmlns:p14="http://schemas.microsoft.com/office/powerpoint/2010/main" val="62660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A1C99-DEC7-E990-BA6B-6224A998D3CF}"/>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78BEA2A-5E14-86BA-2A1E-4F5BF2C8F5DD}"/>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18259F15-2B99-1D23-4349-00DBD8753B4B}"/>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BA991BF4-82CB-CC1B-1E01-6FA732935E4F}"/>
              </a:ext>
            </a:extLst>
          </p:cNvPr>
          <p:cNvSpPr>
            <a:spLocks noGrp="1"/>
          </p:cNvSpPr>
          <p:nvPr>
            <p:ph type="sldNum" sz="quarter" idx="4"/>
          </p:nvPr>
        </p:nvSpPr>
        <p:spPr/>
        <p:txBody>
          <a:bodyPr/>
          <a:lstStyle/>
          <a:p>
            <a:fld id="{C0F550FA-FCCC-4A7D-8E1A-87BCAA2E5874}" type="slidenum">
              <a:rPr lang="en-GB" smtClean="0"/>
              <a:pPr/>
              <a:t>5</a:t>
            </a:fld>
            <a:endParaRPr lang="en-GB" dirty="0"/>
          </a:p>
        </p:txBody>
      </p:sp>
      <p:sp>
        <p:nvSpPr>
          <p:cNvPr id="9" name="Text Placeholder 6">
            <a:extLst>
              <a:ext uri="{FF2B5EF4-FFF2-40B4-BE49-F238E27FC236}">
                <a16:creationId xmlns:a16="http://schemas.microsoft.com/office/drawing/2014/main" id="{8680187E-ADAF-2273-4A0A-2D2A041F26D3}"/>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sp>
        <p:nvSpPr>
          <p:cNvPr id="2" name="Tijdelijke aanduiding voor tekst 4">
            <a:extLst>
              <a:ext uri="{FF2B5EF4-FFF2-40B4-BE49-F238E27FC236}">
                <a16:creationId xmlns:a16="http://schemas.microsoft.com/office/drawing/2014/main" id="{E2FF4582-500F-37A9-CE39-6AA25B98396A}"/>
              </a:ext>
            </a:extLst>
          </p:cNvPr>
          <p:cNvSpPr>
            <a:spLocks noGrp="1"/>
          </p:cNvSpPr>
          <p:nvPr>
            <p:ph type="body" sz="quarter" idx="17"/>
          </p:nvPr>
        </p:nvSpPr>
        <p:spPr>
          <a:xfrm>
            <a:off x="1057275" y="2070491"/>
            <a:ext cx="13528880" cy="6336090"/>
          </a:xfrm>
        </p:spPr>
        <p:txBody>
          <a:bodyPr/>
          <a:lstStyle/>
          <a:p>
            <a:r>
              <a:rPr lang="nl-NL" sz="2400" b="1" dirty="0">
                <a:solidFill>
                  <a:schemeClr val="tx2"/>
                </a:solidFill>
                <a:latin typeface="Century Gothic" panose="020B0502020202020204" pitchFamily="34" charset="0"/>
              </a:rPr>
              <a:t>AREI : </a:t>
            </a:r>
            <a:r>
              <a:rPr lang="nl-NL" sz="2400" dirty="0">
                <a:solidFill>
                  <a:schemeClr val="tx2"/>
                </a:solidFill>
                <a:latin typeface="Century Gothic" panose="020B0502020202020204" pitchFamily="34" charset="0"/>
              </a:rPr>
              <a:t>Algemeen reglement op de elektrische installatie</a:t>
            </a:r>
          </a:p>
          <a:p>
            <a:pPr marL="285750" indent="-285750">
              <a:buFont typeface="Arial" panose="020B0604020202020204" pitchFamily="34" charset="0"/>
              <a:buChar char="•"/>
            </a:pPr>
            <a:r>
              <a:rPr lang="nl-NL" sz="2000" b="0" i="0" u="none" strike="noStrike" baseline="0" dirty="0">
                <a:solidFill>
                  <a:srgbClr val="1D1D1D"/>
                </a:solidFill>
                <a:latin typeface="Century Gothic" panose="020B0502020202020204" pitchFamily="34" charset="0"/>
              </a:rPr>
              <a:t>Het nieuw Reglement op de Elektrische Installaties </a:t>
            </a:r>
          </a:p>
          <a:p>
            <a:pPr marL="285750" indent="-285750">
              <a:buFont typeface="Arial" panose="020B0604020202020204" pitchFamily="34" charset="0"/>
              <a:buChar char="•"/>
            </a:pPr>
            <a:r>
              <a:rPr lang="nl-NL" sz="2000" b="0" i="0" u="none" strike="noStrike" baseline="0" dirty="0">
                <a:solidFill>
                  <a:srgbClr val="1D1D1D"/>
                </a:solidFill>
                <a:latin typeface="Century Gothic" panose="020B0502020202020204" pitchFamily="34" charset="0"/>
              </a:rPr>
              <a:t>Vorig dateert van 1981 en was geldig tot 31 mei 2020, nieuwe aanpassingen: KB 5/3/2023 (1/7/23)</a:t>
            </a:r>
          </a:p>
          <a:p>
            <a:pPr marL="285750" indent="-285750">
              <a:buFont typeface="Arial" panose="020B0604020202020204" pitchFamily="34" charset="0"/>
              <a:buChar char="•"/>
            </a:pPr>
            <a:r>
              <a:rPr lang="nl-NL" sz="2000" b="0" i="0" u="none" strike="noStrike" baseline="0" dirty="0">
                <a:solidFill>
                  <a:srgbClr val="1D1D1D"/>
                </a:solidFill>
                <a:latin typeface="Century Gothic" panose="020B0502020202020204" pitchFamily="34" charset="0"/>
              </a:rPr>
              <a:t>3 boeken: </a:t>
            </a:r>
          </a:p>
          <a:p>
            <a:pPr marL="742973" lvl="1" indent="-285750">
              <a:buFont typeface="Arial" panose="020B0604020202020204" pitchFamily="34" charset="0"/>
              <a:buChar char="•"/>
            </a:pPr>
            <a:r>
              <a:rPr lang="nl-NL" sz="2000" b="0" i="0" u="none" strike="noStrike" baseline="0" dirty="0">
                <a:solidFill>
                  <a:srgbClr val="1D1D1D"/>
                </a:solidFill>
                <a:latin typeface="Century Gothic" panose="020B0502020202020204" pitchFamily="34" charset="0"/>
              </a:rPr>
              <a:t>Boek 1: installaties op laagspanning en op zeer lage spanning</a:t>
            </a:r>
          </a:p>
          <a:p>
            <a:pPr marL="742973" lvl="1" indent="-285750">
              <a:buFont typeface="Arial" panose="020B0604020202020204" pitchFamily="34" charset="0"/>
              <a:buChar char="•"/>
            </a:pPr>
            <a:r>
              <a:rPr lang="nl-NL" sz="2000" b="0" i="0" u="none" strike="noStrike" baseline="0" dirty="0">
                <a:solidFill>
                  <a:srgbClr val="1D1D1D"/>
                </a:solidFill>
                <a:latin typeface="Century Gothic" panose="020B0502020202020204" pitchFamily="34" charset="0"/>
              </a:rPr>
              <a:t>Boek 2: installaties op hoogspanning</a:t>
            </a:r>
          </a:p>
          <a:p>
            <a:pPr marL="742973" lvl="1" indent="-285750">
              <a:buFont typeface="Arial" panose="020B0604020202020204" pitchFamily="34" charset="0"/>
              <a:buChar char="•"/>
            </a:pPr>
            <a:r>
              <a:rPr lang="nl-NL" sz="2000" b="0" i="0" u="none" strike="noStrike" baseline="0" dirty="0">
                <a:solidFill>
                  <a:srgbClr val="1D1D1D"/>
                </a:solidFill>
                <a:latin typeface="Century Gothic" panose="020B0502020202020204" pitchFamily="34" charset="0"/>
              </a:rPr>
              <a:t>Boek 3: installaties voor transmissie en distributie van elektrische energie</a:t>
            </a:r>
          </a:p>
          <a:p>
            <a:endParaRPr lang="nl-NL" sz="2000" b="0" i="0" u="none" strike="noStrike" baseline="0" dirty="0">
              <a:solidFill>
                <a:srgbClr val="1D1D1D"/>
              </a:solidFill>
              <a:latin typeface="Century Gothic" panose="020B0502020202020204" pitchFamily="34" charset="0"/>
            </a:endParaRPr>
          </a:p>
          <a:p>
            <a:r>
              <a:rPr lang="nl-NL" sz="2000" b="0" i="0" u="none" strike="noStrike" baseline="0" dirty="0">
                <a:solidFill>
                  <a:srgbClr val="1D1D1D"/>
                </a:solidFill>
                <a:latin typeface="Century Gothic" panose="020B0502020202020204" pitchFamily="34" charset="0"/>
              </a:rPr>
              <a:t>-Voor indienststelling verplicht gelijkvormigheidsonderzoek</a:t>
            </a:r>
          </a:p>
          <a:p>
            <a:r>
              <a:rPr lang="nl-NL" sz="2000" b="0" i="0" u="none" strike="noStrike" baseline="0" dirty="0">
                <a:solidFill>
                  <a:srgbClr val="1D1D1D"/>
                </a:solidFill>
                <a:latin typeface="Century Gothic" panose="020B0502020202020204" pitchFamily="34" charset="0"/>
              </a:rPr>
              <a:t>-Controlebezoek om de 25 jaar (huishoudelijke installaties) of 5 jaar (niet-residentiele installaties)</a:t>
            </a:r>
          </a:p>
          <a:p>
            <a:pPr marL="342900" indent="-342900">
              <a:buFont typeface="Arial" panose="020B0604020202020204" pitchFamily="34" charset="0"/>
              <a:buChar char="•"/>
            </a:pPr>
            <a:endParaRPr lang="nl-NL" sz="20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1954809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EAAC6-CF41-1854-DF35-95465D07F840}"/>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AF40B3F6-8E9D-2A86-088D-BB79CF319DFF}"/>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2FE9C590-47F2-8199-EC7F-72B1D01F66F3}"/>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A581ECDE-DBFF-5E9D-B9CE-B9E0403B41F3}"/>
              </a:ext>
            </a:extLst>
          </p:cNvPr>
          <p:cNvSpPr>
            <a:spLocks noGrp="1"/>
          </p:cNvSpPr>
          <p:nvPr>
            <p:ph type="sldNum" sz="quarter" idx="4"/>
          </p:nvPr>
        </p:nvSpPr>
        <p:spPr/>
        <p:txBody>
          <a:bodyPr/>
          <a:lstStyle/>
          <a:p>
            <a:fld id="{C0F550FA-FCCC-4A7D-8E1A-87BCAA2E5874}" type="slidenum">
              <a:rPr lang="en-GB" smtClean="0"/>
              <a:pPr/>
              <a:t>6</a:t>
            </a:fld>
            <a:endParaRPr lang="en-GB" dirty="0"/>
          </a:p>
        </p:txBody>
      </p:sp>
      <p:sp>
        <p:nvSpPr>
          <p:cNvPr id="9" name="Text Placeholder 6">
            <a:extLst>
              <a:ext uri="{FF2B5EF4-FFF2-40B4-BE49-F238E27FC236}">
                <a16:creationId xmlns:a16="http://schemas.microsoft.com/office/drawing/2014/main" id="{3266CFB6-78BF-0E8A-BECB-A07EDBA8CBDA}"/>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pic>
        <p:nvPicPr>
          <p:cNvPr id="7" name="Afbeelding 6">
            <a:extLst>
              <a:ext uri="{FF2B5EF4-FFF2-40B4-BE49-F238E27FC236}">
                <a16:creationId xmlns:a16="http://schemas.microsoft.com/office/drawing/2014/main" id="{6322A4BB-C9FB-2BEF-F89C-D207704AEBD1}"/>
              </a:ext>
            </a:extLst>
          </p:cNvPr>
          <p:cNvPicPr>
            <a:picLocks noChangeAspect="1"/>
          </p:cNvPicPr>
          <p:nvPr/>
        </p:nvPicPr>
        <p:blipFill>
          <a:blip r:embed="rId2"/>
          <a:stretch>
            <a:fillRect/>
          </a:stretch>
        </p:blipFill>
        <p:spPr>
          <a:xfrm>
            <a:off x="998692" y="1872507"/>
            <a:ext cx="5313618" cy="7072796"/>
          </a:xfrm>
          <a:prstGeom prst="rect">
            <a:avLst/>
          </a:prstGeom>
        </p:spPr>
      </p:pic>
      <p:sp>
        <p:nvSpPr>
          <p:cNvPr id="8" name="Tijdelijke aanduiding voor tekst 4">
            <a:extLst>
              <a:ext uri="{FF2B5EF4-FFF2-40B4-BE49-F238E27FC236}">
                <a16:creationId xmlns:a16="http://schemas.microsoft.com/office/drawing/2014/main" id="{3998760B-0794-77A5-F8E5-006166AD818C}"/>
              </a:ext>
            </a:extLst>
          </p:cNvPr>
          <p:cNvSpPr>
            <a:spLocks noGrp="1"/>
          </p:cNvSpPr>
          <p:nvPr>
            <p:ph type="body" sz="quarter" idx="17"/>
          </p:nvPr>
        </p:nvSpPr>
        <p:spPr>
          <a:xfrm>
            <a:off x="6882888" y="2105705"/>
            <a:ext cx="10691433" cy="6336090"/>
          </a:xfrm>
        </p:spPr>
        <p:txBody>
          <a:bodyPr/>
          <a:lstStyle/>
          <a:p>
            <a:r>
              <a:rPr lang="nl-NL" sz="2400" b="1" dirty="0">
                <a:solidFill>
                  <a:schemeClr val="tx2"/>
                </a:solidFill>
                <a:latin typeface="Century Gothic" panose="020B0502020202020204" pitchFamily="34" charset="0"/>
              </a:rPr>
              <a:t>Uitleg opstelling en componenten</a:t>
            </a:r>
          </a:p>
          <a:p>
            <a:pPr marL="342900" indent="-342900">
              <a:buFontTx/>
              <a:buChar char="-"/>
            </a:pPr>
            <a:r>
              <a:rPr lang="nl-NL" sz="2400" i="0" u="none" strike="noStrike" baseline="0" dirty="0">
                <a:latin typeface="Century Gothic" panose="020B0502020202020204" pitchFamily="34" charset="0"/>
              </a:rPr>
              <a:t>Digitale meter</a:t>
            </a:r>
          </a:p>
          <a:p>
            <a:pPr marL="342900" indent="-342900">
              <a:buFontTx/>
              <a:buChar char="-"/>
            </a:pPr>
            <a:r>
              <a:rPr lang="nl-NL" sz="2400" i="0" u="none" strike="noStrike" baseline="0" dirty="0">
                <a:latin typeface="Century Gothic" panose="020B0502020202020204" pitchFamily="34" charset="0"/>
              </a:rPr>
              <a:t>Elektrische kast:</a:t>
            </a:r>
          </a:p>
          <a:p>
            <a:pPr marL="1028700" lvl="1" indent="-342900">
              <a:buFontTx/>
              <a:buChar char="-"/>
            </a:pPr>
            <a:r>
              <a:rPr lang="nl-NL" sz="2000" dirty="0">
                <a:latin typeface="Century Gothic" panose="020B0502020202020204" pitchFamily="34" charset="0"/>
              </a:rPr>
              <a:t>Beveiligingen</a:t>
            </a:r>
          </a:p>
          <a:p>
            <a:pPr marL="342900" indent="-342900">
              <a:buFontTx/>
              <a:buChar char="-"/>
            </a:pPr>
            <a:r>
              <a:rPr lang="nl-NL" sz="2400" i="0" u="none" strike="noStrike" baseline="0" dirty="0">
                <a:latin typeface="Century Gothic" panose="020B0502020202020204" pitchFamily="34" charset="0"/>
              </a:rPr>
              <a:t>Zonne-installatie</a:t>
            </a:r>
          </a:p>
          <a:p>
            <a:pPr marL="1028700" lvl="1" indent="-342900">
              <a:buFontTx/>
              <a:buChar char="-"/>
            </a:pPr>
            <a:r>
              <a:rPr lang="nl-NL" sz="2000" dirty="0">
                <a:latin typeface="Century Gothic" panose="020B0502020202020204" pitchFamily="34" charset="0"/>
              </a:rPr>
              <a:t>DC zonne-emulator</a:t>
            </a:r>
            <a:endParaRPr lang="nl-NL" sz="2000" i="0" u="none" strike="noStrike" baseline="0" dirty="0">
              <a:latin typeface="Century Gothic" panose="020B0502020202020204" pitchFamily="34" charset="0"/>
            </a:endParaRPr>
          </a:p>
          <a:p>
            <a:pPr marL="342900" indent="-342900">
              <a:buFontTx/>
              <a:buChar char="-"/>
            </a:pPr>
            <a:r>
              <a:rPr lang="nl-NL" sz="2400" dirty="0">
                <a:latin typeface="Century Gothic" panose="020B0502020202020204" pitchFamily="34" charset="0"/>
              </a:rPr>
              <a:t>Batterij-installatie</a:t>
            </a:r>
          </a:p>
          <a:p>
            <a:pPr marL="1028700" lvl="1" indent="-342900">
              <a:buFontTx/>
              <a:buChar char="-"/>
            </a:pPr>
            <a:r>
              <a:rPr lang="nl-NL" sz="2000" dirty="0">
                <a:latin typeface="Century Gothic" panose="020B0502020202020204" pitchFamily="34" charset="0"/>
              </a:rPr>
              <a:t>Voorbeeld sturing</a:t>
            </a:r>
          </a:p>
          <a:p>
            <a:pPr marL="342900" indent="-342900">
              <a:buFontTx/>
              <a:buChar char="-"/>
            </a:pPr>
            <a:r>
              <a:rPr lang="nl-NL" sz="2400" i="0" u="none" strike="noStrike" baseline="0" dirty="0">
                <a:latin typeface="Century Gothic" panose="020B0502020202020204" pitchFamily="34" charset="0"/>
              </a:rPr>
              <a:t>Laadpaal</a:t>
            </a:r>
          </a:p>
          <a:p>
            <a:pPr marL="1028700" lvl="1" indent="-342900">
              <a:buFontTx/>
              <a:buChar char="-"/>
            </a:pPr>
            <a:r>
              <a:rPr lang="nl-NL" sz="2000" dirty="0">
                <a:latin typeface="Century Gothic" panose="020B0502020202020204" pitchFamily="34" charset="0"/>
              </a:rPr>
              <a:t>Laadpaaltester</a:t>
            </a:r>
            <a:endParaRPr lang="nl-NL" sz="2000" i="0" u="none" strike="noStrike" baseline="0" dirty="0">
              <a:latin typeface="Century Gothic" panose="020B0502020202020204" pitchFamily="34" charset="0"/>
            </a:endParaRPr>
          </a:p>
          <a:p>
            <a:pPr marL="342900" indent="-342900">
              <a:buFontTx/>
              <a:buChar char="-"/>
            </a:pPr>
            <a:endParaRPr lang="nl-NL" sz="2000" b="0" i="0" u="none" strike="noStrike" baseline="0" dirty="0">
              <a:solidFill>
                <a:srgbClr val="1D1D1D"/>
              </a:solidFill>
              <a:latin typeface="Century Gothic" panose="020B0502020202020204" pitchFamily="34" charset="0"/>
            </a:endParaRPr>
          </a:p>
          <a:p>
            <a:pPr marL="342900" indent="-342900">
              <a:buFont typeface="Arial" panose="020B0604020202020204" pitchFamily="34" charset="0"/>
              <a:buChar char="•"/>
            </a:pPr>
            <a:endParaRPr lang="nl-NL" sz="20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302282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8F294-8A22-C7C7-D5E5-5C0BA49E8CA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2DC641B4-E8B4-6ADB-1DDC-D703351DBA81}"/>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C0DCBD74-37BF-6EC0-3D3E-A6A0E3E28595}"/>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83416D87-B09E-B9BF-1CEE-2E8EA87560C3}"/>
              </a:ext>
            </a:extLst>
          </p:cNvPr>
          <p:cNvSpPr>
            <a:spLocks noGrp="1"/>
          </p:cNvSpPr>
          <p:nvPr>
            <p:ph type="sldNum" sz="quarter" idx="4"/>
          </p:nvPr>
        </p:nvSpPr>
        <p:spPr/>
        <p:txBody>
          <a:bodyPr/>
          <a:lstStyle/>
          <a:p>
            <a:fld id="{C0F550FA-FCCC-4A7D-8E1A-87BCAA2E5874}" type="slidenum">
              <a:rPr lang="en-GB" smtClean="0"/>
              <a:pPr/>
              <a:t>7</a:t>
            </a:fld>
            <a:endParaRPr lang="en-GB" dirty="0"/>
          </a:p>
        </p:txBody>
      </p:sp>
      <p:sp>
        <p:nvSpPr>
          <p:cNvPr id="9" name="Text Placeholder 6">
            <a:extLst>
              <a:ext uri="{FF2B5EF4-FFF2-40B4-BE49-F238E27FC236}">
                <a16:creationId xmlns:a16="http://schemas.microsoft.com/office/drawing/2014/main" id="{35DBE8B7-8852-28FA-E023-B40B1F87033D}"/>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sp>
        <p:nvSpPr>
          <p:cNvPr id="2" name="Tijdelijke aanduiding voor inhoud 2">
            <a:extLst>
              <a:ext uri="{FF2B5EF4-FFF2-40B4-BE49-F238E27FC236}">
                <a16:creationId xmlns:a16="http://schemas.microsoft.com/office/drawing/2014/main" id="{B6F1138B-3880-DB89-276F-8DF9FA0E6668}"/>
              </a:ext>
            </a:extLst>
          </p:cNvPr>
          <p:cNvSpPr txBox="1">
            <a:spLocks/>
          </p:cNvSpPr>
          <p:nvPr/>
        </p:nvSpPr>
        <p:spPr>
          <a:xfrm>
            <a:off x="862052" y="2070492"/>
            <a:ext cx="15390671" cy="6509742"/>
          </a:xfrm>
          <a:prstGeom prst="rect">
            <a:avLst/>
          </a:prstGeom>
        </p:spPr>
        <p:txBody>
          <a:bodyPr>
            <a:normAutofit fontScale="92500"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800" dirty="0">
                <a:latin typeface="Century Gothic" panose="020B0502020202020204" pitchFamily="34" charset="0"/>
                <a:cs typeface="Calibri Light" panose="020F0302020204030204" pitchFamily="34" charset="0"/>
              </a:rPr>
              <a:t>Zoek het elektrisch bord met batterijopstelling van SMA</a:t>
            </a:r>
          </a:p>
          <a:p>
            <a:pPr marL="342900" lvl="1">
              <a:spcBef>
                <a:spcPts val="1500"/>
              </a:spcBef>
              <a:buFontTx/>
              <a:buChar char="-"/>
            </a:pPr>
            <a:r>
              <a:rPr lang="nl-NL" sz="2400" b="1" dirty="0">
                <a:latin typeface="Century Gothic" panose="020B0502020202020204" pitchFamily="34" charset="0"/>
              </a:rPr>
              <a:t>Stap 1: Meet de spanning:</a:t>
            </a:r>
          </a:p>
          <a:p>
            <a:pPr marL="1028700" lvl="3">
              <a:spcBef>
                <a:spcPts val="1500"/>
              </a:spcBef>
              <a:buFontTx/>
              <a:buChar char="-"/>
            </a:pPr>
            <a:r>
              <a:rPr lang="nl-NL" sz="2100" dirty="0">
                <a:latin typeface="Century Gothic" panose="020B0502020202020204" pitchFamily="34" charset="0"/>
              </a:rPr>
              <a:t>Wat is de netspanning? </a:t>
            </a:r>
          </a:p>
          <a:p>
            <a:pPr marL="1028700" lvl="3">
              <a:spcBef>
                <a:spcPts val="1500"/>
              </a:spcBef>
              <a:buFontTx/>
              <a:buChar char="-"/>
            </a:pPr>
            <a:r>
              <a:rPr lang="nl-NL" sz="2100" dirty="0">
                <a:latin typeface="Century Gothic" panose="020B0502020202020204" pitchFamily="34" charset="0"/>
              </a:rPr>
              <a:t>Hoeveel is de spanning tussen de fases en hoeveel tussen de fases en de </a:t>
            </a:r>
            <a:r>
              <a:rPr lang="nl-NL" sz="2100" dirty="0" err="1">
                <a:latin typeface="Century Gothic" panose="020B0502020202020204" pitchFamily="34" charset="0"/>
              </a:rPr>
              <a:t>nulgeleider</a:t>
            </a:r>
            <a:r>
              <a:rPr lang="nl-NL" sz="2100" dirty="0">
                <a:latin typeface="Century Gothic" panose="020B0502020202020204" pitchFamily="34" charset="0"/>
              </a:rPr>
              <a:t>?</a:t>
            </a:r>
          </a:p>
          <a:p>
            <a:pPr marL="1028700" lvl="3">
              <a:spcBef>
                <a:spcPts val="1500"/>
              </a:spcBef>
              <a:buFontTx/>
              <a:buChar char="-"/>
            </a:pPr>
            <a:r>
              <a:rPr lang="nl-NL" sz="2100" dirty="0">
                <a:latin typeface="Century Gothic" panose="020B0502020202020204" pitchFamily="34" charset="0"/>
              </a:rPr>
              <a:t>Hoeveel spanning verwacht een klassieke huishoudelijke verbruiker en waartussen mag de netspanning variëren?</a:t>
            </a:r>
          </a:p>
          <a:p>
            <a:pPr marL="342900" lvl="1">
              <a:spcBef>
                <a:spcPts val="1500"/>
              </a:spcBef>
              <a:buFontTx/>
              <a:buChar char="-"/>
            </a:pPr>
            <a:r>
              <a:rPr lang="nl-NL" sz="2400" b="1" dirty="0">
                <a:latin typeface="Century Gothic" panose="020B0502020202020204" pitchFamily="34" charset="0"/>
              </a:rPr>
              <a:t>Stap 2; Meet de stroom: </a:t>
            </a:r>
          </a:p>
          <a:p>
            <a:pPr marL="1028700" lvl="3">
              <a:spcBef>
                <a:spcPts val="1500"/>
              </a:spcBef>
              <a:buFontTx/>
              <a:buChar char="-"/>
            </a:pPr>
            <a:r>
              <a:rPr lang="nl-NL" sz="2100" dirty="0">
                <a:latin typeface="Century Gothic" panose="020B0502020202020204" pitchFamily="34" charset="0"/>
              </a:rPr>
              <a:t>Hoe zal je de stroom meten?</a:t>
            </a:r>
          </a:p>
          <a:p>
            <a:pPr marL="1028700" lvl="3">
              <a:spcBef>
                <a:spcPts val="1500"/>
              </a:spcBef>
              <a:buFontTx/>
              <a:buChar char="-"/>
            </a:pPr>
            <a:r>
              <a:rPr lang="nl-NL" sz="2100" dirty="0">
                <a:latin typeface="Century Gothic" panose="020B0502020202020204" pitchFamily="34" charset="0"/>
              </a:rPr>
              <a:t>Leg 1 kW aan verbruik aan, hoeveel stroom vloeit er nu naar de verbruikers?</a:t>
            </a:r>
          </a:p>
          <a:p>
            <a:pPr marL="342900" lvl="1">
              <a:spcBef>
                <a:spcPts val="1500"/>
              </a:spcBef>
              <a:buFontTx/>
              <a:buChar char="-"/>
            </a:pPr>
            <a:r>
              <a:rPr lang="nl-NL" sz="2400" b="1" dirty="0">
                <a:latin typeface="Century Gothic" panose="020B0502020202020204" pitchFamily="34" charset="0"/>
              </a:rPr>
              <a:t>Stap 3: Beveiligingen en leidingen</a:t>
            </a:r>
          </a:p>
          <a:p>
            <a:pPr marL="1028700" lvl="3">
              <a:spcBef>
                <a:spcPts val="1500"/>
              </a:spcBef>
              <a:buFontTx/>
              <a:buChar char="-"/>
            </a:pPr>
            <a:r>
              <a:rPr lang="nl-NL" sz="2100" dirty="0">
                <a:latin typeface="Century Gothic" panose="020B0502020202020204" pitchFamily="34" charset="0"/>
              </a:rPr>
              <a:t>Welke beveiliging zit er in de kast?</a:t>
            </a:r>
          </a:p>
          <a:p>
            <a:pPr marL="1028700" lvl="3">
              <a:spcBef>
                <a:spcPts val="1500"/>
              </a:spcBef>
              <a:buFontTx/>
              <a:buChar char="-"/>
            </a:pPr>
            <a:r>
              <a:rPr lang="nl-NL" sz="2100" dirty="0">
                <a:latin typeface="Century Gothic" panose="020B0502020202020204" pitchFamily="34" charset="0"/>
              </a:rPr>
              <a:t>Hoe dik is de bekabeling vanuit de voeding naar de kast naar de hoofdbeveiliging?</a:t>
            </a:r>
          </a:p>
          <a:p>
            <a:pPr marL="1028700" lvl="3">
              <a:spcBef>
                <a:spcPts val="1500"/>
              </a:spcBef>
              <a:buFontTx/>
              <a:buChar char="-"/>
            </a:pPr>
            <a:r>
              <a:rPr lang="nl-NL" sz="2100" dirty="0">
                <a:latin typeface="Century Gothic" panose="020B0502020202020204" pitchFamily="34" charset="0"/>
              </a:rPr>
              <a:t>Welke sectie heeft de kabel naar het stopcontact? Welke beveiliging moet je hier plaatsen?</a:t>
            </a:r>
          </a:p>
          <a:p>
            <a:pPr marL="1028700" lvl="3">
              <a:spcBef>
                <a:spcPts val="1500"/>
              </a:spcBef>
              <a:buFontTx/>
              <a:buChar char="-"/>
            </a:pPr>
            <a:r>
              <a:rPr lang="nl-NL" sz="2100" dirty="0">
                <a:latin typeface="Century Gothic" panose="020B0502020202020204" pitchFamily="34" charset="0"/>
              </a:rPr>
              <a:t>Meet de kortsluitstroom, en bepaal </a:t>
            </a:r>
            <a:r>
              <a:rPr lang="nl-NL" sz="2100" dirty="0" err="1">
                <a:latin typeface="Century Gothic" panose="020B0502020202020204" pitchFamily="34" charset="0"/>
              </a:rPr>
              <a:t>ifv</a:t>
            </a:r>
            <a:r>
              <a:rPr lang="nl-NL" sz="2100" dirty="0">
                <a:latin typeface="Century Gothic" panose="020B0502020202020204" pitchFamily="34" charset="0"/>
              </a:rPr>
              <a:t> de kortsluitstroom de karakteristiek van de beveiliging (B,C,D)</a:t>
            </a:r>
          </a:p>
          <a:p>
            <a:pPr marL="1028700" lvl="3">
              <a:lnSpc>
                <a:spcPct val="110000"/>
              </a:lnSpc>
              <a:spcBef>
                <a:spcPts val="1500"/>
              </a:spcBef>
              <a:buFontTx/>
              <a:buChar char="-"/>
            </a:pPr>
            <a:r>
              <a:rPr lang="nl-NL" sz="2100" dirty="0">
                <a:latin typeface="Century Gothic" panose="020B0502020202020204" pitchFamily="34" charset="0"/>
              </a:rPr>
              <a:t>Stel dat je de laadpaal wil beveiligen, welke draadsectie en beveiliging moet je plaatsen? (kijk naar de details van de laadpaal om het vermogen te bepalen)</a:t>
            </a:r>
          </a:p>
          <a:p>
            <a:pPr marL="342900" lvl="1">
              <a:spcBef>
                <a:spcPts val="1500"/>
              </a:spcBef>
              <a:buFontTx/>
              <a:buChar char="-"/>
            </a:pPr>
            <a:endParaRPr lang="nl-NL" sz="2400" dirty="0">
              <a:latin typeface="Century Gothic" panose="020B0502020202020204" pitchFamily="34" charset="0"/>
            </a:endParaRPr>
          </a:p>
        </p:txBody>
      </p:sp>
    </p:spTree>
    <p:extLst>
      <p:ext uri="{BB962C8B-B14F-4D97-AF65-F5344CB8AC3E}">
        <p14:creationId xmlns:p14="http://schemas.microsoft.com/office/powerpoint/2010/main" val="99601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4A7E-9B86-7076-F48D-0766C13B75C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7C3CA488-2AB9-2281-6069-78B3B89572D3}"/>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E27A3271-2338-05D9-51B8-E806550BFDC2}"/>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CB7ACF9F-C80F-FC80-D34D-695D6BED1E0F}"/>
              </a:ext>
            </a:extLst>
          </p:cNvPr>
          <p:cNvSpPr>
            <a:spLocks noGrp="1"/>
          </p:cNvSpPr>
          <p:nvPr>
            <p:ph type="sldNum" sz="quarter" idx="4"/>
          </p:nvPr>
        </p:nvSpPr>
        <p:spPr/>
        <p:txBody>
          <a:bodyPr/>
          <a:lstStyle/>
          <a:p>
            <a:fld id="{C0F550FA-FCCC-4A7D-8E1A-87BCAA2E5874}" type="slidenum">
              <a:rPr lang="en-GB" smtClean="0"/>
              <a:pPr/>
              <a:t>8</a:t>
            </a:fld>
            <a:endParaRPr lang="en-GB" dirty="0"/>
          </a:p>
        </p:txBody>
      </p:sp>
      <p:sp>
        <p:nvSpPr>
          <p:cNvPr id="9" name="Text Placeholder 6">
            <a:extLst>
              <a:ext uri="{FF2B5EF4-FFF2-40B4-BE49-F238E27FC236}">
                <a16:creationId xmlns:a16="http://schemas.microsoft.com/office/drawing/2014/main" id="{EE0CA276-58BE-EBCF-1F17-1856DE51887E}"/>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sp>
        <p:nvSpPr>
          <p:cNvPr id="2" name="Tijdelijke aanduiding voor inhoud 2">
            <a:extLst>
              <a:ext uri="{FF2B5EF4-FFF2-40B4-BE49-F238E27FC236}">
                <a16:creationId xmlns:a16="http://schemas.microsoft.com/office/drawing/2014/main" id="{54AB75D4-50C0-5772-ACFC-D3DEB19B82C7}"/>
              </a:ext>
            </a:extLst>
          </p:cNvPr>
          <p:cNvSpPr txBox="1">
            <a:spLocks/>
          </p:cNvSpPr>
          <p:nvPr/>
        </p:nvSpPr>
        <p:spPr>
          <a:xfrm>
            <a:off x="862052" y="2070492"/>
            <a:ext cx="15390671" cy="6509742"/>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800" dirty="0">
                <a:latin typeface="Century Gothic" panose="020B0502020202020204" pitchFamily="34" charset="0"/>
                <a:cs typeface="Calibri Light" panose="020F0302020204030204" pitchFamily="34" charset="0"/>
              </a:rPr>
              <a:t>Zoek het elektrisch bord met batterijopstelling van SMA</a:t>
            </a:r>
          </a:p>
          <a:p>
            <a:pPr marL="1028700" lvl="2">
              <a:spcBef>
                <a:spcPts val="1500"/>
              </a:spcBef>
              <a:buFontTx/>
              <a:buChar char="-"/>
            </a:pPr>
            <a:r>
              <a:rPr lang="nl-NL" sz="2000" dirty="0">
                <a:latin typeface="Century Gothic" panose="020B0502020202020204" pitchFamily="34" charset="0"/>
              </a:rPr>
              <a:t>Teken de volledige opstelling uit in het softwareprogramma </a:t>
            </a:r>
            <a:r>
              <a:rPr lang="nl-NL" sz="2000" dirty="0" err="1">
                <a:latin typeface="Century Gothic" panose="020B0502020202020204" pitchFamily="34" charset="0"/>
              </a:rPr>
              <a:t>Trikker</a:t>
            </a:r>
            <a:r>
              <a:rPr lang="nl-NL" sz="2000" dirty="0">
                <a:latin typeface="Century Gothic" panose="020B0502020202020204" pitchFamily="34" charset="0"/>
              </a:rPr>
              <a:t>:</a:t>
            </a:r>
          </a:p>
          <a:p>
            <a:pPr marL="1028700" lvl="2">
              <a:spcBef>
                <a:spcPts val="1500"/>
              </a:spcBef>
              <a:buFontTx/>
              <a:buChar char="-"/>
            </a:pPr>
            <a:endParaRPr lang="nl-NL" sz="1600" dirty="0">
              <a:latin typeface="Century Gothic" panose="020B0502020202020204" pitchFamily="34" charset="0"/>
            </a:endParaRPr>
          </a:p>
          <a:p>
            <a:pPr marL="342900" lvl="1">
              <a:spcBef>
                <a:spcPts val="1500"/>
              </a:spcBef>
              <a:buFontTx/>
              <a:buChar char="-"/>
            </a:pPr>
            <a:endParaRPr lang="nl-NL" sz="2400" dirty="0">
              <a:latin typeface="Century Gothic" panose="020B0502020202020204" pitchFamily="34" charset="0"/>
            </a:endParaRPr>
          </a:p>
        </p:txBody>
      </p:sp>
      <p:pic>
        <p:nvPicPr>
          <p:cNvPr id="3" name="Afbeelding 2">
            <a:extLst>
              <a:ext uri="{FF2B5EF4-FFF2-40B4-BE49-F238E27FC236}">
                <a16:creationId xmlns:a16="http://schemas.microsoft.com/office/drawing/2014/main" id="{5E54C918-6EF0-6690-3706-128B3E486859}"/>
              </a:ext>
            </a:extLst>
          </p:cNvPr>
          <p:cNvPicPr>
            <a:picLocks noChangeAspect="1"/>
          </p:cNvPicPr>
          <p:nvPr/>
        </p:nvPicPr>
        <p:blipFill>
          <a:blip r:embed="rId2"/>
          <a:stretch>
            <a:fillRect/>
          </a:stretch>
        </p:blipFill>
        <p:spPr>
          <a:xfrm>
            <a:off x="2035276" y="3252273"/>
            <a:ext cx="4277033" cy="5693029"/>
          </a:xfrm>
          <a:prstGeom prst="rect">
            <a:avLst/>
          </a:prstGeom>
        </p:spPr>
      </p:pic>
      <p:pic>
        <p:nvPicPr>
          <p:cNvPr id="10" name="Graphic 9" descr="Pijl omlaag met effen opvulling">
            <a:extLst>
              <a:ext uri="{FF2B5EF4-FFF2-40B4-BE49-F238E27FC236}">
                <a16:creationId xmlns:a16="http://schemas.microsoft.com/office/drawing/2014/main" id="{7CFDD0DF-2D92-B9EC-D791-1E74EEC2F8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247795" y="6298911"/>
            <a:ext cx="1260438" cy="1260438"/>
          </a:xfrm>
          <a:prstGeom prst="rect">
            <a:avLst/>
          </a:prstGeom>
        </p:spPr>
      </p:pic>
      <p:pic>
        <p:nvPicPr>
          <p:cNvPr id="2050" name="Picture 2">
            <a:extLst>
              <a:ext uri="{FF2B5EF4-FFF2-40B4-BE49-F238E27FC236}">
                <a16:creationId xmlns:a16="http://schemas.microsoft.com/office/drawing/2014/main" id="{E8ECB906-166E-8AFB-A36B-02B2BD4D14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409" y="5348425"/>
            <a:ext cx="5484593" cy="3876707"/>
          </a:xfrm>
          <a:prstGeom prst="rect">
            <a:avLst/>
          </a:prstGeom>
          <a:noFill/>
          <a:extLst>
            <a:ext uri="{909E8E84-426E-40DD-AFC4-6F175D3DCCD1}">
              <a14:hiddenFill xmlns:a14="http://schemas.microsoft.com/office/drawing/2010/main">
                <a:solidFill>
                  <a:srgbClr val="FFFFFF"/>
                </a:solidFill>
              </a14:hiddenFill>
            </a:ext>
          </a:extLst>
        </p:spPr>
      </p:pic>
      <p:sp>
        <p:nvSpPr>
          <p:cNvPr id="11" name="Tijdelijke aanduiding voor tekst 4">
            <a:extLst>
              <a:ext uri="{FF2B5EF4-FFF2-40B4-BE49-F238E27FC236}">
                <a16:creationId xmlns:a16="http://schemas.microsoft.com/office/drawing/2014/main" id="{6FAE2E5B-E180-5975-2523-5741DA0ECBF5}"/>
              </a:ext>
            </a:extLst>
          </p:cNvPr>
          <p:cNvSpPr>
            <a:spLocks noGrp="1"/>
          </p:cNvSpPr>
          <p:nvPr>
            <p:ph type="body" sz="quarter" idx="17"/>
          </p:nvPr>
        </p:nvSpPr>
        <p:spPr>
          <a:xfrm>
            <a:off x="7100485" y="3333869"/>
            <a:ext cx="10897229" cy="2413788"/>
          </a:xfrm>
        </p:spPr>
        <p:txBody>
          <a:bodyPr/>
          <a:lstStyle/>
          <a:p>
            <a:r>
              <a:rPr lang="nl-NL" sz="2000" b="1" dirty="0">
                <a:latin typeface="Century Gothic" panose="020B0502020202020204" pitchFamily="34" charset="0"/>
              </a:rPr>
              <a:t>Ééndraadschema:</a:t>
            </a:r>
          </a:p>
          <a:p>
            <a:pPr marL="342900" indent="-342900">
              <a:buFontTx/>
              <a:buChar char="-"/>
            </a:pPr>
            <a:r>
              <a:rPr lang="nl-NL" sz="2000" i="0" u="none" strike="noStrike" baseline="0" dirty="0">
                <a:latin typeface="Century Gothic" panose="020B0502020202020204" pitchFamily="34" charset="0"/>
              </a:rPr>
              <a:t>Geeft de verschillende kringen weer </a:t>
            </a:r>
          </a:p>
          <a:p>
            <a:pPr marL="342900" indent="-342900">
              <a:buFontTx/>
              <a:buChar char="-"/>
            </a:pPr>
            <a:r>
              <a:rPr lang="nl-NL" sz="2000" dirty="0">
                <a:latin typeface="Century Gothic" panose="020B0502020202020204" pitchFamily="34" charset="0"/>
              </a:rPr>
              <a:t>Je vind informatie over welke toestellen op welke kring/beveiliging zijn aangesloten</a:t>
            </a:r>
          </a:p>
          <a:p>
            <a:pPr marL="342900" indent="-342900">
              <a:buFontTx/>
              <a:buChar char="-"/>
            </a:pPr>
            <a:r>
              <a:rPr lang="nl-NL" sz="2000" i="0" u="none" strike="noStrike" baseline="0" dirty="0">
                <a:latin typeface="Century Gothic" panose="020B0502020202020204" pitchFamily="34" charset="0"/>
              </a:rPr>
              <a:t>Je kan terugvinden </a:t>
            </a:r>
            <a:r>
              <a:rPr lang="nl-NL" sz="2000" dirty="0">
                <a:latin typeface="Century Gothic" panose="020B0502020202020204" pitchFamily="34" charset="0"/>
              </a:rPr>
              <a:t>op welke draadsectie ze zijn aangesloten</a:t>
            </a:r>
          </a:p>
          <a:p>
            <a:pPr marL="342900" indent="-342900">
              <a:buFontTx/>
              <a:buChar char="-"/>
            </a:pPr>
            <a:endParaRPr lang="nl-NL" sz="1800" i="0" u="none" strike="noStrike" baseline="0" dirty="0">
              <a:latin typeface="Century Gothic" panose="020B0502020202020204" pitchFamily="34" charset="0"/>
            </a:endParaRPr>
          </a:p>
          <a:p>
            <a:pPr marL="342900" indent="-342900">
              <a:buFontTx/>
              <a:buChar char="-"/>
            </a:pPr>
            <a:endParaRPr lang="nl-NL" sz="1800" b="0" i="0" u="none" strike="noStrike" baseline="0" dirty="0">
              <a:latin typeface="Century Gothic" panose="020B0502020202020204" pitchFamily="34" charset="0"/>
            </a:endParaRPr>
          </a:p>
          <a:p>
            <a:pPr marL="342900" indent="-342900">
              <a:buFont typeface="Arial" panose="020B0604020202020204" pitchFamily="34" charset="0"/>
              <a:buChar char="•"/>
            </a:pPr>
            <a:endParaRPr lang="nl-NL" sz="20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1173729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2122D-5D86-FD98-B9CC-C4DEF7B8B1B2}"/>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81A54454-5BB1-AFE0-4447-91E96EA4ED6F}"/>
              </a:ext>
            </a:extLst>
          </p:cNvPr>
          <p:cNvSpPr>
            <a:spLocks noGrp="1"/>
          </p:cNvSpPr>
          <p:nvPr>
            <p:ph type="title"/>
          </p:nvPr>
        </p:nvSpPr>
        <p:spPr/>
        <p:txBody>
          <a:bodyPr>
            <a:normAutofit/>
          </a:bodyPr>
          <a:lstStyle/>
          <a:p>
            <a:r>
              <a:rPr lang="nl-NL" dirty="0"/>
              <a:t>Leren meten</a:t>
            </a:r>
            <a:endParaRPr lang="nl-BE" dirty="0"/>
          </a:p>
        </p:txBody>
      </p:sp>
      <p:sp>
        <p:nvSpPr>
          <p:cNvPr id="6" name="Tijdelijke aanduiding voor datum 3">
            <a:extLst>
              <a:ext uri="{FF2B5EF4-FFF2-40B4-BE49-F238E27FC236}">
                <a16:creationId xmlns:a16="http://schemas.microsoft.com/office/drawing/2014/main" id="{D7BA5B29-8207-29A1-3328-6F5962D38F44}"/>
              </a:ext>
            </a:extLst>
          </p:cNvPr>
          <p:cNvSpPr>
            <a:spLocks noGrp="1"/>
          </p:cNvSpPr>
          <p:nvPr>
            <p:ph type="dt" sz="half" idx="2"/>
          </p:nvPr>
        </p:nvSpPr>
        <p:spPr/>
        <p:txBody>
          <a:bodyPr/>
          <a:lstStyle/>
          <a:p>
            <a:r>
              <a:rPr lang="nl-BE" dirty="0">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2B011812-E804-2EF5-3C31-CA1AAD04ED6A}"/>
              </a:ext>
            </a:extLst>
          </p:cNvPr>
          <p:cNvSpPr>
            <a:spLocks noGrp="1"/>
          </p:cNvSpPr>
          <p:nvPr>
            <p:ph type="sldNum" sz="quarter" idx="4"/>
          </p:nvPr>
        </p:nvSpPr>
        <p:spPr/>
        <p:txBody>
          <a:bodyPr/>
          <a:lstStyle/>
          <a:p>
            <a:fld id="{C0F550FA-FCCC-4A7D-8E1A-87BCAA2E5874}" type="slidenum">
              <a:rPr lang="en-GB" smtClean="0"/>
              <a:pPr/>
              <a:t>9</a:t>
            </a:fld>
            <a:endParaRPr lang="en-GB" dirty="0"/>
          </a:p>
        </p:txBody>
      </p:sp>
      <p:sp>
        <p:nvSpPr>
          <p:cNvPr id="9" name="Text Placeholder 6">
            <a:extLst>
              <a:ext uri="{FF2B5EF4-FFF2-40B4-BE49-F238E27FC236}">
                <a16:creationId xmlns:a16="http://schemas.microsoft.com/office/drawing/2014/main" id="{52EA6D5A-21AB-5E21-8470-75D1661A1B11}"/>
              </a:ext>
            </a:extLst>
          </p:cNvPr>
          <p:cNvSpPr txBox="1">
            <a:spLocks/>
          </p:cNvSpPr>
          <p:nvPr/>
        </p:nvSpPr>
        <p:spPr>
          <a:xfrm>
            <a:off x="998692" y="2070491"/>
            <a:ext cx="12966690" cy="723622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nl-BE" sz="1600" dirty="0">
              <a:latin typeface="Century Gothic" panose="020B0502020202020204" pitchFamily="34" charset="0"/>
              <a:cs typeface="Calibri Light" panose="020F0302020204030204" pitchFamily="34" charset="0"/>
            </a:endParaRPr>
          </a:p>
        </p:txBody>
      </p:sp>
      <p:sp>
        <p:nvSpPr>
          <p:cNvPr id="2" name="Tijdelijke aanduiding voor inhoud 2">
            <a:extLst>
              <a:ext uri="{FF2B5EF4-FFF2-40B4-BE49-F238E27FC236}">
                <a16:creationId xmlns:a16="http://schemas.microsoft.com/office/drawing/2014/main" id="{A0DB6038-27F4-744E-5F89-E17A66820A66}"/>
              </a:ext>
            </a:extLst>
          </p:cNvPr>
          <p:cNvSpPr txBox="1">
            <a:spLocks/>
          </p:cNvSpPr>
          <p:nvPr/>
        </p:nvSpPr>
        <p:spPr>
          <a:xfrm>
            <a:off x="862052" y="2070492"/>
            <a:ext cx="15390671" cy="6509742"/>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800" dirty="0">
                <a:latin typeface="Century Gothic" panose="020B0502020202020204" pitchFamily="34" charset="0"/>
                <a:cs typeface="Calibri Light" panose="020F0302020204030204" pitchFamily="34" charset="0"/>
              </a:rPr>
              <a:t>Zoek het elektrisch bord met batterijopstelling van SMA</a:t>
            </a:r>
          </a:p>
          <a:p>
            <a:pPr marL="1028700" lvl="2">
              <a:spcBef>
                <a:spcPts val="1500"/>
              </a:spcBef>
              <a:buFontTx/>
              <a:buChar char="-"/>
            </a:pPr>
            <a:r>
              <a:rPr lang="nl-NL" sz="2000" dirty="0">
                <a:latin typeface="Century Gothic" panose="020B0502020202020204" pitchFamily="34" charset="0"/>
              </a:rPr>
              <a:t>Teken de volledige opstelling uit in het softwareprogramma </a:t>
            </a:r>
            <a:r>
              <a:rPr lang="nl-NL" sz="2000" dirty="0" err="1">
                <a:latin typeface="Century Gothic" panose="020B0502020202020204" pitchFamily="34" charset="0"/>
              </a:rPr>
              <a:t>Trikker</a:t>
            </a:r>
            <a:r>
              <a:rPr lang="nl-NL" sz="2000" dirty="0">
                <a:latin typeface="Century Gothic" panose="020B0502020202020204" pitchFamily="34" charset="0"/>
              </a:rPr>
              <a:t>:</a:t>
            </a:r>
          </a:p>
          <a:p>
            <a:pPr marL="1028700" lvl="2">
              <a:spcBef>
                <a:spcPts val="1500"/>
              </a:spcBef>
              <a:buFontTx/>
              <a:buChar char="-"/>
            </a:pPr>
            <a:endParaRPr lang="nl-NL" sz="1600" dirty="0">
              <a:latin typeface="Century Gothic" panose="020B0502020202020204" pitchFamily="34" charset="0"/>
            </a:endParaRPr>
          </a:p>
          <a:p>
            <a:pPr marL="342900" lvl="1">
              <a:spcBef>
                <a:spcPts val="1500"/>
              </a:spcBef>
              <a:buFontTx/>
              <a:buChar char="-"/>
            </a:pPr>
            <a:endParaRPr lang="nl-NL" sz="2400" dirty="0">
              <a:latin typeface="Century Gothic" panose="020B0502020202020204" pitchFamily="34" charset="0"/>
            </a:endParaRPr>
          </a:p>
        </p:txBody>
      </p:sp>
      <p:pic>
        <p:nvPicPr>
          <p:cNvPr id="3" name="Afbeelding 2">
            <a:extLst>
              <a:ext uri="{FF2B5EF4-FFF2-40B4-BE49-F238E27FC236}">
                <a16:creationId xmlns:a16="http://schemas.microsoft.com/office/drawing/2014/main" id="{26B90BFD-ED52-3B5F-ACEF-B0D8DCBB9060}"/>
              </a:ext>
            </a:extLst>
          </p:cNvPr>
          <p:cNvPicPr>
            <a:picLocks noChangeAspect="1"/>
          </p:cNvPicPr>
          <p:nvPr/>
        </p:nvPicPr>
        <p:blipFill>
          <a:blip r:embed="rId2"/>
          <a:stretch>
            <a:fillRect/>
          </a:stretch>
        </p:blipFill>
        <p:spPr>
          <a:xfrm>
            <a:off x="2035276" y="3252273"/>
            <a:ext cx="4277033" cy="5693029"/>
          </a:xfrm>
          <a:prstGeom prst="rect">
            <a:avLst/>
          </a:prstGeom>
        </p:spPr>
      </p:pic>
      <p:pic>
        <p:nvPicPr>
          <p:cNvPr id="10" name="Graphic 9" descr="Pijl omlaag met effen opvulling">
            <a:extLst>
              <a:ext uri="{FF2B5EF4-FFF2-40B4-BE49-F238E27FC236}">
                <a16:creationId xmlns:a16="http://schemas.microsoft.com/office/drawing/2014/main" id="{7BBD753F-9869-6A64-F5C8-E8F4F7990D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247795" y="6298911"/>
            <a:ext cx="1260438" cy="1260438"/>
          </a:xfrm>
          <a:prstGeom prst="rect">
            <a:avLst/>
          </a:prstGeom>
        </p:spPr>
      </p:pic>
      <p:sp>
        <p:nvSpPr>
          <p:cNvPr id="11" name="Tijdelijke aanduiding voor tekst 4">
            <a:extLst>
              <a:ext uri="{FF2B5EF4-FFF2-40B4-BE49-F238E27FC236}">
                <a16:creationId xmlns:a16="http://schemas.microsoft.com/office/drawing/2014/main" id="{4056CE36-BD6E-5E4D-4193-098DF3A80A31}"/>
              </a:ext>
            </a:extLst>
          </p:cNvPr>
          <p:cNvSpPr>
            <a:spLocks noGrp="1"/>
          </p:cNvSpPr>
          <p:nvPr>
            <p:ph type="body" sz="quarter" idx="17"/>
          </p:nvPr>
        </p:nvSpPr>
        <p:spPr>
          <a:xfrm>
            <a:off x="7100485" y="3333869"/>
            <a:ext cx="10897229" cy="2413788"/>
          </a:xfrm>
        </p:spPr>
        <p:txBody>
          <a:bodyPr/>
          <a:lstStyle/>
          <a:p>
            <a:r>
              <a:rPr lang="nl-NL" sz="2000" b="1" dirty="0">
                <a:latin typeface="Century Gothic" panose="020B0502020202020204" pitchFamily="34" charset="0"/>
              </a:rPr>
              <a:t>Situatieschema:</a:t>
            </a:r>
          </a:p>
          <a:p>
            <a:pPr marL="342900" indent="-342900">
              <a:buFontTx/>
              <a:buChar char="-"/>
            </a:pPr>
            <a:r>
              <a:rPr lang="nl-NL" sz="2000" i="0" u="none" strike="noStrike" baseline="0" dirty="0">
                <a:latin typeface="Century Gothic" panose="020B0502020202020204" pitchFamily="34" charset="0"/>
              </a:rPr>
              <a:t>Gaat meestal samen met het </a:t>
            </a:r>
            <a:r>
              <a:rPr lang="nl-NL" sz="2000" i="0" u="none" strike="noStrike" baseline="0" dirty="0" err="1">
                <a:latin typeface="Century Gothic" panose="020B0502020202020204" pitchFamily="34" charset="0"/>
              </a:rPr>
              <a:t>ééndraadschema</a:t>
            </a:r>
            <a:endParaRPr lang="nl-NL" sz="2000" i="0" u="none" strike="noStrike" baseline="0" dirty="0">
              <a:latin typeface="Century Gothic" panose="020B0502020202020204" pitchFamily="34" charset="0"/>
            </a:endParaRPr>
          </a:p>
          <a:p>
            <a:pPr marL="342900" indent="-342900">
              <a:buFontTx/>
              <a:buChar char="-"/>
            </a:pPr>
            <a:r>
              <a:rPr lang="nl-NL" sz="2000" b="0" dirty="0">
                <a:latin typeface="Century Gothic" panose="020B0502020202020204" pitchFamily="34" charset="0"/>
              </a:rPr>
              <a:t>Toont visueel waar wat in het gebouw zich bevindt</a:t>
            </a:r>
          </a:p>
          <a:p>
            <a:pPr marL="342900" indent="-342900">
              <a:buFontTx/>
              <a:buChar char="-"/>
            </a:pPr>
            <a:r>
              <a:rPr lang="nl-NL" sz="2000" b="0" dirty="0">
                <a:latin typeface="Century Gothic" panose="020B0502020202020204" pitchFamily="34" charset="0"/>
              </a:rPr>
              <a:t>Moet nu niet gemaakt worden, want alles bevindt zic</a:t>
            </a:r>
            <a:r>
              <a:rPr lang="nl-NL" sz="2000" dirty="0">
                <a:latin typeface="Century Gothic" panose="020B0502020202020204" pitchFamily="34" charset="0"/>
              </a:rPr>
              <a:t>h op het bord</a:t>
            </a:r>
            <a:endParaRPr lang="nl-NL" sz="2000" b="0" dirty="0">
              <a:latin typeface="Century Gothic" panose="020B0502020202020204" pitchFamily="34" charset="0"/>
            </a:endParaRPr>
          </a:p>
          <a:p>
            <a:pPr marL="342900" indent="-342900">
              <a:buFontTx/>
              <a:buChar char="-"/>
            </a:pPr>
            <a:endParaRPr lang="nl-NL" sz="1800" b="0" i="0" u="none" strike="noStrike" baseline="0" dirty="0">
              <a:latin typeface="Century Gothic" panose="020B0502020202020204" pitchFamily="34" charset="0"/>
            </a:endParaRPr>
          </a:p>
          <a:p>
            <a:pPr marL="342900" indent="-342900">
              <a:buFont typeface="Arial" panose="020B0604020202020204" pitchFamily="34" charset="0"/>
              <a:buChar char="•"/>
            </a:pPr>
            <a:endParaRPr lang="nl-NL" sz="2000" dirty="0">
              <a:solidFill>
                <a:schemeClr val="tx2"/>
              </a:solidFill>
              <a:latin typeface="Century Gothic" panose="020B0502020202020204" pitchFamily="34" charset="0"/>
            </a:endParaRPr>
          </a:p>
        </p:txBody>
      </p:sp>
      <p:pic>
        <p:nvPicPr>
          <p:cNvPr id="8" name="Afbeelding 7">
            <a:extLst>
              <a:ext uri="{FF2B5EF4-FFF2-40B4-BE49-F238E27FC236}">
                <a16:creationId xmlns:a16="http://schemas.microsoft.com/office/drawing/2014/main" id="{1217B76C-8110-E0B7-32D8-84C2122CC704}"/>
              </a:ext>
            </a:extLst>
          </p:cNvPr>
          <p:cNvPicPr>
            <a:picLocks noChangeAspect="1"/>
          </p:cNvPicPr>
          <p:nvPr/>
        </p:nvPicPr>
        <p:blipFill>
          <a:blip r:embed="rId5"/>
          <a:stretch>
            <a:fillRect/>
          </a:stretch>
        </p:blipFill>
        <p:spPr>
          <a:xfrm>
            <a:off x="8926369" y="5233963"/>
            <a:ext cx="5668738" cy="4072754"/>
          </a:xfrm>
          <a:prstGeom prst="rect">
            <a:avLst/>
          </a:prstGeom>
        </p:spPr>
      </p:pic>
      <p:pic>
        <p:nvPicPr>
          <p:cNvPr id="12" name="Afbeelding 11">
            <a:extLst>
              <a:ext uri="{FF2B5EF4-FFF2-40B4-BE49-F238E27FC236}">
                <a16:creationId xmlns:a16="http://schemas.microsoft.com/office/drawing/2014/main" id="{62D2C13D-1DDA-E63E-2248-1CD6B1B34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59295" y="798242"/>
            <a:ext cx="2703219" cy="729869"/>
          </a:xfrm>
          <a:prstGeom prst="rect">
            <a:avLst/>
          </a:prstGeom>
        </p:spPr>
      </p:pic>
    </p:spTree>
    <p:extLst>
      <p:ext uri="{BB962C8B-B14F-4D97-AF65-F5344CB8AC3E}">
        <p14:creationId xmlns:p14="http://schemas.microsoft.com/office/powerpoint/2010/main" val="1902286151"/>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Projectpijler.potx" id="{4E145CDA-EF75-48DA-8801-0F53E65590FC}" vid="{B4CB34F0-ABBA-4C17-9BE8-CC5482E329D4}"/>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9D7BF5-FA67-45FF-A287-CE11E2521B25}">
  <ds:schemaRefs>
    <ds:schemaRef ds:uri="128482ec-0431-40d5-ab26-89ea2a4f3ccd"/>
    <ds:schemaRef ds:uri="40e538e3-903f-4cab-86dc-c899aa1160cb"/>
    <ds:schemaRef ds:uri="ce6df1c5-48ad-441c-b72a-0cef53d584f5"/>
    <ds:schemaRef ds:uri="d374f1f6-a7bc-4ce3-8ce4-dbead62070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9F4659D0-6ED9-4075-AF18-AF45F5927255}">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Les 1 - Introductie</Template>
  <TotalTime>5626</TotalTime>
  <Words>889</Words>
  <Application>Microsoft Office PowerPoint</Application>
  <PresentationFormat>Aangepast</PresentationFormat>
  <Paragraphs>139</Paragraphs>
  <Slides>12</Slides>
  <Notes>1</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12</vt:i4>
      </vt:variant>
    </vt:vector>
  </HeadingPairs>
  <TitlesOfParts>
    <vt:vector size="18" baseType="lpstr">
      <vt:lpstr>Arial</vt:lpstr>
      <vt:lpstr>Arial Rounded MT Bold</vt:lpstr>
      <vt:lpstr>Calibri</vt:lpstr>
      <vt:lpstr>Calibri Light</vt:lpstr>
      <vt:lpstr>Century Gothic</vt:lpstr>
      <vt:lpstr>Howest NL</vt:lpstr>
      <vt:lpstr>Pijler Project Vak: Smart Buildings</vt:lpstr>
      <vt:lpstr>Inleiding</vt:lpstr>
      <vt:lpstr>Leren meten</vt:lpstr>
      <vt:lpstr>Leren meten</vt:lpstr>
      <vt:lpstr>Leren meten</vt:lpstr>
      <vt:lpstr>Leren meten</vt:lpstr>
      <vt:lpstr>Leren meten</vt:lpstr>
      <vt:lpstr>Leren meten</vt:lpstr>
      <vt:lpstr>Leren meten</vt:lpstr>
      <vt:lpstr>Leren meten</vt:lpstr>
      <vt:lpstr>Leren meten</vt:lpstr>
      <vt:lpstr>Leren meten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 Ryckeghem Jurgen</dc:creator>
  <cp:lastModifiedBy>Jurgen VAN RYCKEGHEM</cp:lastModifiedBy>
  <cp:revision>3</cp:revision>
  <dcterms:created xsi:type="dcterms:W3CDTF">2024-09-20T21:19:59Z</dcterms:created>
  <dcterms:modified xsi:type="dcterms:W3CDTF">2025-10-01T13:56:01Z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0x01010006A43E243DE4D945A8B65ADB6827D8D1</vt:lpwstr>
  </property>
</Properties>
</file>